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15"/>
  </p:notesMasterIdLst>
  <p:handoutMasterIdLst>
    <p:handoutMasterId r:id="rId16"/>
  </p:handoutMasterIdLst>
  <p:sldIdLst>
    <p:sldId id="256" r:id="rId6"/>
    <p:sldId id="257" r:id="rId7"/>
    <p:sldId id="258" r:id="rId8"/>
    <p:sldId id="259" r:id="rId9"/>
    <p:sldId id="260" r:id="rId10"/>
    <p:sldId id="261" r:id="rId11"/>
    <p:sldId id="262" r:id="rId12"/>
    <p:sldId id="263" r:id="rId13"/>
    <p:sldId id="264" r:id="rId14"/>
  </p:sldIdLst>
  <p:sldSz cx="10080625" cy="7559675"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1218" y="-72"/>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597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312920" y="1027079"/>
            <a:ext cx="4933800" cy="3700440"/>
          </a:xfrm>
          <a:prstGeom prst="rect">
            <a:avLst/>
          </a:prstGeom>
          <a:noFill/>
          <a:ln>
            <a:noFill/>
            <a:prstDash val="solid"/>
          </a:ln>
        </p:spPr>
      </p:sp>
      <p:sp>
        <p:nvSpPr>
          <p:cNvPr id="3" name="Notes Placeholder 2"/>
          <p:cNvSpPr txBox="1">
            <a:spLocks noGrp="1"/>
          </p:cNvSpPr>
          <p:nvPr>
            <p:ph type="body" sz="quarter" idx="3"/>
          </p:nvPr>
        </p:nvSpPr>
        <p:spPr>
          <a:xfrm>
            <a:off x="1169640" y="5086800"/>
            <a:ext cx="5226120" cy="4107240"/>
          </a:xfrm>
          <a:prstGeom prst="rect">
            <a:avLst/>
          </a:prstGeom>
          <a:noFill/>
          <a:ln>
            <a:noFill/>
          </a:ln>
        </p:spPr>
        <p:txBody>
          <a:bodyPr lIns="0" tIns="0" rIns="0" bIns="0"/>
          <a:lstStyle/>
          <a:p>
            <a:endParaRPr lang="en-GB"/>
          </a:p>
        </p:txBody>
      </p:sp>
    </p:spTree>
    <p:extLst>
      <p:ext uri="{BB962C8B-B14F-4D97-AF65-F5344CB8AC3E}">
        <p14:creationId xmlns:p14="http://schemas.microsoft.com/office/powerpoint/2010/main" val="2364069451"/>
      </p:ext>
    </p:extLst>
  </p:cSld>
  <p:clrMap bg1="lt1" tx1="dk1" bg2="lt2" tx2="dk2" accent1="accent1" accent2="accent2" accent3="accent3" accent4="accent4" accent5="accent5" accent6="accent6" hlink="hlink" folHlink="folHlink"/>
  <p:notesStyle>
    <a:lvl1pPr hangingPunct="0">
      <a:tabLst/>
      <a:defRPr lang="en-GB" sz="2400" b="0" i="0" u="none" strike="noStrike">
        <a:ln>
          <a:noFill/>
        </a:ln>
        <a:solidFill>
          <a:srgbClr val="000000"/>
        </a:solidFill>
        <a:latin typeface="Thorndale"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12863" y="1027113"/>
            <a:ext cx="4933950" cy="3700462"/>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1169640" y="5086800"/>
            <a:ext cx="5226480" cy="4107600"/>
          </a:xfrm>
        </p:spPr>
        <p:txBody>
          <a:bodyPr>
            <a:sp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1319624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1345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725" y="700088"/>
            <a:ext cx="2151063" cy="58229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1363" y="700088"/>
            <a:ext cx="6303962" cy="5822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68669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466430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351273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6738880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1363" y="2101850"/>
            <a:ext cx="4227512"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21275" y="2101850"/>
            <a:ext cx="4227513"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536963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18484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236424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924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66033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358258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758642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68171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725" y="555625"/>
            <a:ext cx="2151063" cy="59309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1363" y="555625"/>
            <a:ext cx="6303962" cy="5930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43346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1915747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61570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083324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39775" y="1963738"/>
            <a:ext cx="4310063"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02238" y="1963738"/>
            <a:ext cx="4311650"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59683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6201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843632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59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7774930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4874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651717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274137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1550" y="282575"/>
            <a:ext cx="2192338" cy="6065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39775" y="282575"/>
            <a:ext cx="6429375" cy="6065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889789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7878390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0477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93237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39775" y="1963738"/>
            <a:ext cx="4310063"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02238" y="1963738"/>
            <a:ext cx="4311650"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704789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5775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546579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22325" y="2138363"/>
            <a:ext cx="4132263"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06988" y="2138363"/>
            <a:ext cx="4133850"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81061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7134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772278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943037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14375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1550" y="282575"/>
            <a:ext cx="2192338" cy="6065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39775" y="282575"/>
            <a:ext cx="6429375" cy="6065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140298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7178947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528633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98621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14375" y="1682750"/>
            <a:ext cx="4152900" cy="375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19675" y="1682750"/>
            <a:ext cx="4154488" cy="375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120225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64074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93205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44983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7228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73242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957671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63191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9613" y="241300"/>
            <a:ext cx="2114550" cy="51990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14375" y="241300"/>
            <a:ext cx="6192838" cy="51990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6007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0676473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1989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83497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0640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
          <p:cNvPicPr>
            <a:picLocks noChangeAspect="1"/>
          </p:cNvPicPr>
          <p:nvPr/>
        </p:nvPicPr>
        <p:blipFill>
          <a:blip r:embed="rId13">
            <a:lum/>
            <a:alphaModFix/>
          </a:blip>
          <a:srcRect/>
          <a:stretch>
            <a:fillRect/>
          </a:stretch>
        </p:blipFill>
        <p:spPr>
          <a:xfrm>
            <a:off x="-360" y="-360"/>
            <a:ext cx="10080000" cy="7560000"/>
          </a:xfrm>
          <a:prstGeom prst="rect">
            <a:avLst/>
          </a:prstGeom>
          <a:noFill/>
          <a:ln>
            <a:noFill/>
          </a:ln>
        </p:spPr>
      </p:pic>
      <p:sp>
        <p:nvSpPr>
          <p:cNvPr id="3" name="Title Placeholder 2"/>
          <p:cNvSpPr txBox="1">
            <a:spLocks noGrp="1"/>
          </p:cNvSpPr>
          <p:nvPr>
            <p:ph type="title"/>
          </p:nvPr>
        </p:nvSpPr>
        <p:spPr>
          <a:xfrm>
            <a:off x="740879" y="699480"/>
            <a:ext cx="8607960" cy="126216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GB"/>
          </a:p>
        </p:txBody>
      </p:sp>
      <p:sp>
        <p:nvSpPr>
          <p:cNvPr id="4" name="Text Placeholder 3"/>
          <p:cNvSpPr txBox="1">
            <a:spLocks noGrp="1"/>
          </p:cNvSpPr>
          <p:nvPr>
            <p:ph type="body" idx="1"/>
          </p:nvPr>
        </p:nvSpPr>
        <p:spPr>
          <a:xfrm>
            <a:off x="822600" y="2137680"/>
            <a:ext cx="8418240" cy="4384800"/>
          </a:xfrm>
          <a:prstGeom prst="rect">
            <a:avLst/>
          </a:prstGeom>
          <a:noFill/>
          <a:ln>
            <a:noFill/>
          </a:ln>
        </p:spPr>
        <p:txBody>
          <a:bodyPr lIns="0" tIns="0" rIns="0" bIns="0"/>
          <a:lstStyle>
            <a:defPPr marL="504000" marR="0" lvl="0" indent="-432000" algn="l">
              <a:spcBef>
                <a:spcPts val="0"/>
              </a:spcBef>
              <a:spcAft>
                <a:spcPts val="0"/>
              </a:spcAft>
              <a:buClr>
                <a:srgbClr val="99284C"/>
              </a:buClr>
              <a:buSzPct val="75000"/>
              <a:buFont typeface="StarSymbol" pitchFamily="2"/>
              <a:buNone/>
              <a:defRPr lang="en-GB" sz="2400" b="0" i="0" u="none" strike="noStrike">
                <a:ln>
                  <a:noFill/>
                </a:ln>
                <a:solidFill>
                  <a:srgbClr val="333333"/>
                </a:solidFill>
                <a:latin typeface="Albany" pitchFamily="34"/>
              </a:defRPr>
            </a:defPPr>
            <a:lvl1pPr marL="504000" marR="0" lvl="0" indent="-432000" algn="l">
              <a:spcBef>
                <a:spcPts val="0"/>
              </a:spcBef>
              <a:spcAft>
                <a:spcPts val="0"/>
              </a:spcAft>
              <a:buClr>
                <a:srgbClr val="99284C"/>
              </a:buClr>
              <a:buSzPct val="75000"/>
              <a:buFont typeface="StarSymbol" pitchFamily="2"/>
              <a:buChar char=""/>
              <a:defRPr lang="en-GB" sz="2400" b="0" i="0" u="none" strike="noStrike">
                <a:ln>
                  <a:noFill/>
                </a:ln>
                <a:solidFill>
                  <a:srgbClr val="333333"/>
                </a:solidFill>
                <a:latin typeface="Albany" pitchFamily="34"/>
              </a:defRPr>
            </a:lvl1pPr>
            <a:lvl2pPr marL="792000" marR="0" lvl="1" indent="-432000" algn="l">
              <a:spcBef>
                <a:spcPts val="0"/>
              </a:spcBef>
              <a:spcAft>
                <a:spcPts val="0"/>
              </a:spcAft>
              <a:buClr>
                <a:srgbClr val="99284C"/>
              </a:buClr>
              <a:buSzPct val="75000"/>
              <a:buFont typeface="StarSymbol" pitchFamily="2"/>
              <a:buChar char=""/>
              <a:defRPr lang="en-GB" sz="2800" b="0" i="0" u="none" strike="noStrike">
                <a:ln>
                  <a:noFill/>
                </a:ln>
                <a:solidFill>
                  <a:srgbClr val="333333"/>
                </a:solidFill>
                <a:latin typeface="Albany" pitchFamily="34"/>
              </a:defRPr>
            </a:lvl2pPr>
            <a:lvl3pPr marL="1080000" marR="0" lvl="2" indent="-432000" algn="l">
              <a:spcBef>
                <a:spcPts val="0"/>
              </a:spcBef>
              <a:spcAft>
                <a:spcPts val="0"/>
              </a:spcAft>
              <a:buClr>
                <a:srgbClr val="99284C"/>
              </a:buClr>
              <a:buSzPct val="75000"/>
              <a:buFont typeface="StarSymbol" pitchFamily="2"/>
              <a:buChar char=""/>
              <a:defRPr lang="en-GB" sz="2400" b="0" i="0" u="none" strike="noStrike">
                <a:ln>
                  <a:noFill/>
                </a:ln>
                <a:solidFill>
                  <a:srgbClr val="333333"/>
                </a:solidFill>
                <a:latin typeface="Albany" pitchFamily="34"/>
              </a:defRPr>
            </a:lvl3pPr>
            <a:lvl4pPr marL="1368000" marR="0" lvl="3"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4pPr>
            <a:lvl5pPr marL="1656000" marR="0" lvl="4"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5pPr>
            <a:lvl6pPr marL="1944000" marR="0" lvl="5"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6pPr>
            <a:lvl7pPr marL="2232000" marR="0" lvl="6"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7pPr>
            <a:lvl8pPr marL="2520000" marR="0" lvl="7"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8pPr>
            <a:lvl9pPr marL="2808000" marR="0" lvl="8" indent="-432000" algn="l">
              <a:spcBef>
                <a:spcPts val="0"/>
              </a:spcBef>
              <a:spcAft>
                <a:spcPts val="0"/>
              </a:spcAft>
              <a:buClr>
                <a:srgbClr val="99284C"/>
              </a:buClr>
              <a:buSzPct val="75000"/>
              <a:buFont typeface="StarSymbol" pitchFamily="2"/>
              <a:buChar char=""/>
              <a:defRPr lang="en-GB" sz="2000" b="0" i="0" u="none" strike="noStrike">
                <a:ln>
                  <a:noFill/>
                </a:ln>
                <a:solidFill>
                  <a:srgbClr val="333333"/>
                </a:solidFill>
                <a:latin typeface="Albany" pitchFamily="34"/>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hangingPunct="0">
        <a:tabLst/>
        <a:defRPr lang="en-GB" sz="4000" b="1" i="1" u="none" strike="noStrike">
          <a:ln>
            <a:noFill/>
          </a:ln>
          <a:solidFill>
            <a:srgbClr val="99284C"/>
          </a:solidFill>
          <a:latin typeface="Albany" pitchFamily="34"/>
        </a:defRPr>
      </a:lvl1pPr>
    </p:titleStyle>
    <p:bodyStyle>
      <a:lvl1pPr marL="0" marR="0" indent="0" algn="l" hangingPunct="0">
        <a:spcBef>
          <a:spcPts val="0"/>
        </a:spcBef>
        <a:spcAft>
          <a:spcPts val="0"/>
        </a:spcAft>
        <a:tabLst/>
        <a:defRPr lang="en-GB" sz="2400" b="0" i="0" u="none" strike="noStrike">
          <a:ln>
            <a:noFill/>
          </a:ln>
          <a:solidFill>
            <a:srgbClr val="333333"/>
          </a:solidFill>
          <a:latin typeface="Albany" pitchFamily="34"/>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BABED6"/>
        </a:solidFill>
        <a:effectLst/>
      </p:bgPr>
    </p:bg>
    <p:spTree>
      <p:nvGrpSpPr>
        <p:cNvPr id="1" name=""/>
        <p:cNvGrpSpPr/>
        <p:nvPr/>
      </p:nvGrpSpPr>
      <p:grpSpPr>
        <a:xfrm>
          <a:off x="0" y="0"/>
          <a:ext cx="0" cy="0"/>
          <a:chOff x="0" y="0"/>
          <a:chExt cx="0" cy="0"/>
        </a:xfrm>
      </p:grpSpPr>
      <p:sp>
        <p:nvSpPr>
          <p:cNvPr id="2" name="Rectangle 1"/>
          <p:cNvSpPr/>
          <p:nvPr/>
        </p:nvSpPr>
        <p:spPr>
          <a:xfrm>
            <a:off x="404640" y="1893240"/>
            <a:ext cx="9675000" cy="5666399"/>
          </a:xfrm>
          <a:prstGeom prst="rect">
            <a:avLst/>
          </a:prstGeom>
          <a:solidFill>
            <a:srgbClr val="DDDDDD"/>
          </a:solidFill>
          <a:ln w="25400">
            <a:solidFill>
              <a:srgbClr val="C0C0C0"/>
            </a:solidFill>
            <a:prstDash val="solid"/>
          </a:ln>
        </p:spPr>
        <p:txBody>
          <a:bodyPr lIns="0" tIns="0" rIns="0" bIns="0" anchor="ctr" anchorCtr="1"/>
          <a:lstStyle/>
          <a:p>
            <a:pPr lvl="0" hangingPunct="0">
              <a:buNone/>
              <a:tabLst/>
            </a:pPr>
            <a:endParaRPr lang="en-GB" sz="2400">
              <a:solidFill>
                <a:srgbClr val="000000"/>
              </a:solidFill>
              <a:latin typeface="Thorndale" pitchFamily="18"/>
              <a:ea typeface="HG Mincho Light J" pitchFamily="2"/>
              <a:cs typeface="Arial Unicode MS" pitchFamily="2"/>
            </a:endParaRPr>
          </a:p>
        </p:txBody>
      </p:sp>
      <p:sp>
        <p:nvSpPr>
          <p:cNvPr id="3" name="Title Placeholder 2"/>
          <p:cNvSpPr txBox="1">
            <a:spLocks noGrp="1"/>
          </p:cNvSpPr>
          <p:nvPr>
            <p:ph type="title"/>
          </p:nvPr>
        </p:nvSpPr>
        <p:spPr>
          <a:xfrm>
            <a:off x="740879" y="555480"/>
            <a:ext cx="8608320" cy="126252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GB"/>
          </a:p>
        </p:txBody>
      </p:sp>
      <p:sp>
        <p:nvSpPr>
          <p:cNvPr id="4" name="Text Placeholder 3"/>
          <p:cNvSpPr txBox="1">
            <a:spLocks noGrp="1"/>
          </p:cNvSpPr>
          <p:nvPr>
            <p:ph type="body" idx="1"/>
          </p:nvPr>
        </p:nvSpPr>
        <p:spPr>
          <a:xfrm>
            <a:off x="740879" y="2101680"/>
            <a:ext cx="8608320" cy="4384800"/>
          </a:xfrm>
          <a:prstGeom prst="rect">
            <a:avLst/>
          </a:prstGeom>
          <a:noFill/>
          <a:ln>
            <a:noFill/>
          </a:ln>
        </p:spPr>
        <p:txBody>
          <a:bodyPr lIns="0" tIns="0" rIns="0" bIns="0"/>
          <a:lstStyle>
            <a:defPPr marL="432000" marR="0" lvl="0" indent="-324000" algn="l">
              <a:spcBef>
                <a:spcPts val="0"/>
              </a:spcBef>
              <a:spcAft>
                <a:spcPts val="0"/>
              </a:spcAft>
              <a:buClr>
                <a:srgbClr val="0E594D"/>
              </a:buClr>
              <a:buSzPct val="45000"/>
              <a:buFont typeface="StarSymbol"/>
              <a:buNone/>
              <a:defRPr lang="en-GB" sz="2400" b="0" i="0" u="none" strike="noStrike">
                <a:ln>
                  <a:noFill/>
                </a:ln>
                <a:solidFill>
                  <a:srgbClr val="000000"/>
                </a:solidFill>
                <a:latin typeface="Albany" pitchFamily="34"/>
              </a:defRPr>
            </a:defPPr>
            <a:lvl1pPr marL="432000" marR="0" lvl="0" indent="-324000" algn="l">
              <a:spcBef>
                <a:spcPts val="0"/>
              </a:spcBef>
              <a:spcAft>
                <a:spcPts val="0"/>
              </a:spcAft>
              <a:buClr>
                <a:srgbClr val="0E594D"/>
              </a:buClr>
              <a:buSzPct val="45000"/>
              <a:buFont typeface="StarSymbol"/>
              <a:buChar char="●"/>
              <a:defRPr lang="en-GB" sz="2400" b="0" i="0" u="none" strike="noStrike">
                <a:ln>
                  <a:noFill/>
                </a:ln>
                <a:solidFill>
                  <a:srgbClr val="000000"/>
                </a:solidFill>
                <a:latin typeface="Albany" pitchFamily="34"/>
              </a:defRPr>
            </a:lvl1pPr>
            <a:lvl2pPr marL="864000" marR="0" lvl="1" indent="-288000" algn="l">
              <a:spcBef>
                <a:spcPts val="0"/>
              </a:spcBef>
              <a:spcAft>
                <a:spcPts val="0"/>
              </a:spcAft>
              <a:buClr>
                <a:srgbClr val="000000"/>
              </a:buClr>
              <a:buSzPct val="75000"/>
              <a:buFont typeface="StarSymbol"/>
              <a:buChar char="–"/>
              <a:defRPr lang="en-GB" sz="2800" b="0" i="0" u="none" strike="noStrike">
                <a:ln>
                  <a:noFill/>
                </a:ln>
                <a:solidFill>
                  <a:srgbClr val="000000"/>
                </a:solidFill>
                <a:latin typeface="Albany" pitchFamily="34"/>
              </a:defRPr>
            </a:lvl2pPr>
            <a:lvl3pPr marL="1296000" marR="0" lvl="2" indent="-216000" algn="l">
              <a:spcBef>
                <a:spcPts val="0"/>
              </a:spcBef>
              <a:spcAft>
                <a:spcPts val="0"/>
              </a:spcAft>
              <a:buClr>
                <a:srgbClr val="000000"/>
              </a:buClr>
              <a:buSzPct val="45000"/>
              <a:buFont typeface="StarSymbol"/>
              <a:buChar char="●"/>
              <a:defRPr lang="en-GB" sz="2400" b="0" i="0" u="none" strike="noStrike">
                <a:ln>
                  <a:noFill/>
                </a:ln>
                <a:solidFill>
                  <a:srgbClr val="000000"/>
                </a:solidFill>
                <a:latin typeface="Albany" pitchFamily="34"/>
              </a:defRPr>
            </a:lvl3pPr>
            <a:lvl4pPr marL="1728000" marR="0" lvl="3" indent="-216000" algn="l">
              <a:spcBef>
                <a:spcPts val="0"/>
              </a:spcBef>
              <a:spcAft>
                <a:spcPts val="0"/>
              </a:spcAft>
              <a:buClr>
                <a:srgbClr val="000000"/>
              </a:buClr>
              <a:buSzPct val="75000"/>
              <a:buFont typeface="StarSymbol"/>
              <a:buChar char="–"/>
              <a:defRPr lang="en-GB" sz="2000" b="0" i="0" u="none" strike="noStrike">
                <a:ln>
                  <a:noFill/>
                </a:ln>
                <a:solidFill>
                  <a:srgbClr val="000000"/>
                </a:solidFill>
                <a:latin typeface="Albany" pitchFamily="34"/>
              </a:defRPr>
            </a:lvl4pPr>
            <a:lvl5pPr marL="2160000" marR="0" lvl="4" indent="-216000" algn="l">
              <a:spcBef>
                <a:spcPts val="0"/>
              </a:spcBef>
              <a:spcAft>
                <a:spcPts val="0"/>
              </a:spcAft>
              <a:buClr>
                <a:srgbClr val="000000"/>
              </a:buClr>
              <a:buSzPct val="45000"/>
              <a:buFont typeface="StarSymbol"/>
              <a:buChar char="●"/>
              <a:defRPr lang="en-GB" sz="2000" b="0" i="0" u="none" strike="noStrike">
                <a:ln>
                  <a:noFill/>
                </a:ln>
                <a:solidFill>
                  <a:srgbClr val="000000"/>
                </a:solidFill>
                <a:latin typeface="Albany" pitchFamily="34"/>
              </a:defRPr>
            </a:lvl5pPr>
            <a:lvl6pPr marL="2592000" marR="0" lvl="5" indent="-216000" algn="l">
              <a:spcBef>
                <a:spcPts val="0"/>
              </a:spcBef>
              <a:spcAft>
                <a:spcPts val="0"/>
              </a:spcAft>
              <a:buClr>
                <a:srgbClr val="000000"/>
              </a:buClr>
              <a:buSzPct val="45000"/>
              <a:buFont typeface="StarSymbol"/>
              <a:buChar char="●"/>
              <a:defRPr lang="en-GB" sz="2000" b="0" i="0" u="none" strike="noStrike">
                <a:ln>
                  <a:noFill/>
                </a:ln>
                <a:solidFill>
                  <a:srgbClr val="000000"/>
                </a:solidFill>
                <a:latin typeface="Albany" pitchFamily="34"/>
              </a:defRPr>
            </a:lvl6pPr>
            <a:lvl7pPr marL="3024000" marR="0" lvl="6" indent="-216000" algn="l">
              <a:spcBef>
                <a:spcPts val="0"/>
              </a:spcBef>
              <a:spcAft>
                <a:spcPts val="0"/>
              </a:spcAft>
              <a:buClr>
                <a:srgbClr val="000000"/>
              </a:buClr>
              <a:buSzPct val="45000"/>
              <a:buFont typeface="StarSymbol"/>
              <a:buChar char="●"/>
              <a:defRPr lang="en-GB" sz="2000" b="0" i="0" u="none" strike="noStrike">
                <a:ln>
                  <a:noFill/>
                </a:ln>
                <a:solidFill>
                  <a:srgbClr val="000000"/>
                </a:solidFill>
                <a:latin typeface="Albany" pitchFamily="34"/>
              </a:defRPr>
            </a:lvl7pPr>
            <a:lvl8pPr marL="3456000" marR="0" lvl="7" indent="-216000" algn="l">
              <a:spcBef>
                <a:spcPts val="0"/>
              </a:spcBef>
              <a:spcAft>
                <a:spcPts val="0"/>
              </a:spcAft>
              <a:buClr>
                <a:srgbClr val="000000"/>
              </a:buClr>
              <a:buSzPct val="45000"/>
              <a:buFont typeface="StarSymbol"/>
              <a:buChar char="●"/>
              <a:defRPr lang="en-GB" sz="2000" b="0" i="0" u="none" strike="noStrike">
                <a:ln>
                  <a:noFill/>
                </a:ln>
                <a:solidFill>
                  <a:srgbClr val="000000"/>
                </a:solidFill>
                <a:latin typeface="Albany" pitchFamily="34"/>
              </a:defRPr>
            </a:lvl8pPr>
            <a:lvl9pPr marL="3887999" marR="0" lvl="8" indent="-216000" algn="l">
              <a:spcBef>
                <a:spcPts val="0"/>
              </a:spcBef>
              <a:spcAft>
                <a:spcPts val="0"/>
              </a:spcAft>
              <a:buClr>
                <a:srgbClr val="000000"/>
              </a:buClr>
              <a:buSzPct val="45000"/>
              <a:buFont typeface="StarSymbol"/>
              <a:buChar char="●"/>
              <a:defRPr lang="en-GB" sz="2000" b="0" i="0" u="none" strike="noStrike">
                <a:ln>
                  <a:noFill/>
                </a:ln>
                <a:solidFill>
                  <a:srgbClr val="000000"/>
                </a:solidFill>
                <a:latin typeface="Albany" pitchFamily="34"/>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p:nvPr/>
        </p:nvSpPr>
        <p:spPr>
          <a:xfrm>
            <a:off x="0" y="0"/>
            <a:ext cx="181800" cy="91871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hangingPunct="0">
              <a:buNone/>
              <a:tabLst/>
            </a:pPr>
            <a:endParaRPr lang="en-GB" sz="2400">
              <a:solidFill>
                <a:srgbClr val="000000"/>
              </a:solidFill>
              <a:latin typeface="Thorndale" pitchFamily="18"/>
              <a:ea typeface="HG Mincho Light J" pitchFamily="2"/>
              <a:cs typeface="Arial Unicode MS" pitchFamily="2"/>
            </a:endParaRPr>
          </a:p>
        </p:txBody>
      </p:sp>
      <p:sp>
        <p:nvSpPr>
          <p:cNvPr id="6" name="Rectangle 5"/>
          <p:cNvSpPr/>
          <p:nvPr/>
        </p:nvSpPr>
        <p:spPr>
          <a:xfrm>
            <a:off x="0" y="2381399"/>
            <a:ext cx="181800" cy="91871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hangingPunct="0">
              <a:buNone/>
              <a:tabLst/>
            </a:pPr>
            <a:endParaRPr lang="en-GB" sz="2400">
              <a:solidFill>
                <a:srgbClr val="000000"/>
              </a:solidFill>
              <a:latin typeface="Thorndale" pitchFamily="18"/>
              <a:ea typeface="HG Mincho Light J" pitchFamily="2"/>
              <a:cs typeface="Arial Unicode MS" pitchFamily="2"/>
            </a:endParaRPr>
          </a:p>
        </p:txBody>
      </p:sp>
      <p:sp>
        <p:nvSpPr>
          <p:cNvPr id="7" name="Rectangle 6"/>
          <p:cNvSpPr/>
          <p:nvPr/>
        </p:nvSpPr>
        <p:spPr>
          <a:xfrm>
            <a:off x="0" y="1168560"/>
            <a:ext cx="181800" cy="91871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hangingPunct="0">
              <a:buNone/>
              <a:tabLst/>
            </a:pPr>
            <a:endParaRPr lang="en-GB" sz="2400">
              <a:solidFill>
                <a:srgbClr val="000000"/>
              </a:solidFill>
              <a:latin typeface="Thorndale" pitchFamily="18"/>
              <a:ea typeface="HG Mincho Light J" pitchFamily="2"/>
              <a:cs typeface="Arial Unicode MS" pitchFamily="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hangingPunct="0">
        <a:tabLst/>
        <a:defRPr lang="en-GB" sz="2400" b="1" i="0" u="none" strike="noStrike">
          <a:ln>
            <a:noFill/>
          </a:ln>
          <a:solidFill>
            <a:srgbClr val="333333"/>
          </a:solidFill>
          <a:latin typeface="Albany" pitchFamily="34"/>
        </a:defRPr>
      </a:lvl1pPr>
    </p:titleStyle>
    <p:bodyStyle>
      <a:lvl1pPr marL="0" marR="0" indent="0" algn="l" hangingPunct="0">
        <a:spcBef>
          <a:spcPts val="0"/>
        </a:spcBef>
        <a:spcAft>
          <a:spcPts val="0"/>
        </a:spcAft>
        <a:tabLst/>
        <a:defRPr lang="en-GB" sz="2400" b="0" i="0" u="none" strike="noStrike">
          <a:ln>
            <a:noFill/>
          </a:ln>
          <a:solidFill>
            <a:srgbClr val="000000"/>
          </a:solidFill>
          <a:latin typeface="Albany" pitchFamily="34"/>
        </a:defRPr>
      </a:lvl1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740520" y="282240"/>
            <a:ext cx="8608320" cy="126252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GB"/>
          </a:p>
        </p:txBody>
      </p:sp>
      <p:sp>
        <p:nvSpPr>
          <p:cNvPr id="3" name="Text Placeholder 2"/>
          <p:cNvSpPr txBox="1">
            <a:spLocks noGrp="1"/>
          </p:cNvSpPr>
          <p:nvPr>
            <p:ph type="body" idx="1"/>
          </p:nvPr>
        </p:nvSpPr>
        <p:spPr>
          <a:xfrm>
            <a:off x="740520" y="1963080"/>
            <a:ext cx="8772840" cy="4384800"/>
          </a:xfrm>
          <a:prstGeom prst="rect">
            <a:avLst/>
          </a:prstGeom>
          <a:noFill/>
          <a:ln>
            <a:noFill/>
          </a:ln>
        </p:spPr>
        <p:txBody>
          <a:bodyPr lIns="0" tIns="0" rIns="0" bIns="0"/>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p:nvPr/>
        </p:nvSpPr>
        <p:spPr>
          <a:xfrm>
            <a:off x="723959" y="7076520"/>
            <a:ext cx="9355320" cy="9720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 name="Rectangle 4"/>
          <p:cNvSpPr/>
          <p:nvPr/>
        </p:nvSpPr>
        <p:spPr>
          <a:xfrm>
            <a:off x="1986840" y="7288920"/>
            <a:ext cx="8092440" cy="9720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hangingPunct="0">
        <a:tabLst/>
        <a:defRPr lang="en-GB" sz="4000" b="1" i="1" u="none" strike="noStrike">
          <a:ln>
            <a:noFill/>
          </a:ln>
          <a:solidFill>
            <a:srgbClr val="FF9966"/>
          </a:solidFill>
          <a:latin typeface="Albany" pitchFamily="34"/>
        </a:defRPr>
      </a:lvl1pPr>
    </p:titleStyle>
    <p:bodyStyle>
      <a:lvl1pPr marL="0" marR="0" indent="0" algn="l" hangingPunct="0">
        <a:spcBef>
          <a:spcPts val="0"/>
        </a:spcBef>
        <a:spcAft>
          <a:spcPts val="0"/>
        </a:spcAft>
        <a:tabLst/>
        <a:defRPr lang="en-GB" sz="3200" b="0" i="0" u="none" strike="noStrike">
          <a:ln>
            <a:noFill/>
          </a:ln>
          <a:solidFill>
            <a:srgbClr val="E6E6E6"/>
          </a:solidFill>
          <a:latin typeface="Thorndale" pitchFamily="18"/>
        </a:defRPr>
      </a:lvl1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740520" y="282240"/>
            <a:ext cx="8608320" cy="126252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GB"/>
          </a:p>
        </p:txBody>
      </p:sp>
      <p:sp>
        <p:nvSpPr>
          <p:cNvPr id="3" name="Text Placeholder 2"/>
          <p:cNvSpPr txBox="1">
            <a:spLocks noGrp="1"/>
          </p:cNvSpPr>
          <p:nvPr>
            <p:ph type="body" idx="1"/>
          </p:nvPr>
        </p:nvSpPr>
        <p:spPr>
          <a:xfrm>
            <a:off x="740520" y="1963080"/>
            <a:ext cx="8772840" cy="4384800"/>
          </a:xfrm>
          <a:prstGeom prst="rect">
            <a:avLst/>
          </a:prstGeom>
          <a:noFill/>
          <a:ln>
            <a:noFill/>
          </a:ln>
        </p:spPr>
        <p:txBody>
          <a:bodyPr lIns="0" tIns="0" rIns="0" bIns="0"/>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p:nvPr/>
        </p:nvSpPr>
        <p:spPr>
          <a:xfrm>
            <a:off x="723959" y="7076520"/>
            <a:ext cx="9355320" cy="9720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 name="Rectangle 4"/>
          <p:cNvSpPr/>
          <p:nvPr/>
        </p:nvSpPr>
        <p:spPr>
          <a:xfrm>
            <a:off x="1986840" y="7288920"/>
            <a:ext cx="8092440" cy="9720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hangingPunct="0">
        <a:tabLst/>
        <a:defRPr lang="en-GB" sz="4000" b="1" i="1" u="none" strike="noStrike">
          <a:ln>
            <a:noFill/>
          </a:ln>
          <a:solidFill>
            <a:srgbClr val="FF9966"/>
          </a:solidFill>
          <a:latin typeface="Albany" pitchFamily="34"/>
        </a:defRPr>
      </a:lvl1pPr>
    </p:titleStyle>
    <p:bodyStyle>
      <a:lvl1pPr marL="0" marR="0" indent="0" algn="l" hangingPunct="0">
        <a:spcBef>
          <a:spcPts val="0"/>
        </a:spcBef>
        <a:spcAft>
          <a:spcPts val="0"/>
        </a:spcAft>
        <a:tabLst/>
        <a:defRPr lang="en-GB" sz="3200" b="0" i="0" u="none" strike="noStrike">
          <a:ln>
            <a:noFill/>
          </a:ln>
          <a:solidFill>
            <a:srgbClr val="E6E6E6"/>
          </a:solidFill>
          <a:latin typeface="Thorndale" pitchFamily="18"/>
        </a:defRPr>
      </a:lvl1pPr>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714240" y="241920"/>
            <a:ext cx="8300880" cy="108216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n-GB"/>
          </a:p>
        </p:txBody>
      </p:sp>
      <p:sp>
        <p:nvSpPr>
          <p:cNvPr id="3" name="Text Placeholder 2"/>
          <p:cNvSpPr txBox="1">
            <a:spLocks noGrp="1"/>
          </p:cNvSpPr>
          <p:nvPr>
            <p:ph type="body" idx="1"/>
          </p:nvPr>
        </p:nvSpPr>
        <p:spPr>
          <a:xfrm>
            <a:off x="714240" y="1682639"/>
            <a:ext cx="8459640" cy="3758400"/>
          </a:xfrm>
          <a:prstGeom prst="rect">
            <a:avLst/>
          </a:prstGeom>
          <a:noFill/>
          <a:ln>
            <a:noFill/>
          </a:ln>
        </p:spPr>
        <p:txBody>
          <a:bodyPr lIns="0" tIns="0" rIns="0" bIns="0"/>
          <a:lstStyle>
            <a:defPPr marL="432000" marR="0" lvl="0" indent="-324000" algn="l">
              <a:spcBef>
                <a:spcPts val="0"/>
              </a:spcBef>
              <a:spcAft>
                <a:spcPts val="0"/>
              </a:spcAft>
              <a:buClr>
                <a:srgbClr val="E6E6E6"/>
              </a:buClr>
              <a:buSzPct val="45000"/>
              <a:buFont typeface="StarSymbol"/>
              <a:buNone/>
              <a:defRPr lang="en-GB" sz="274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274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4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06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172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172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172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172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172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1720" b="0" i="0" u="none" strike="noStrike">
                <a:ln>
                  <a:noFill/>
                </a:ln>
                <a:solidFill>
                  <a:srgbClr val="E6E6E6"/>
                </a:solidFill>
                <a:latin typeface="Thorndale" pitchFamily="18"/>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p:nvPr/>
        </p:nvSpPr>
        <p:spPr>
          <a:xfrm>
            <a:off x="698400" y="6065640"/>
            <a:ext cx="9021240" cy="8316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 name="Rectangle 4"/>
          <p:cNvSpPr/>
          <p:nvPr/>
        </p:nvSpPr>
        <p:spPr>
          <a:xfrm>
            <a:off x="1915919" y="6247800"/>
            <a:ext cx="7803360" cy="83160"/>
          </a:xfrm>
          <a:prstGeom prst="rect">
            <a:avLst/>
          </a:prstGeom>
          <a:solidFill>
            <a:srgbClr val="FF9966"/>
          </a:solidFill>
          <a:ln>
            <a:noFill/>
            <a:prstDash val="solid"/>
          </a:ln>
        </p:spPr>
        <p:txBody>
          <a:bodyPr wrap="none" lIns="0" tIns="0" rIns="0" bIns="0" anchor="ctr" anchorCtr="1"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hangingPunct="0">
        <a:tabLst/>
        <a:defRPr lang="en-GB" sz="3430" b="1" i="1" u="none" strike="noStrike">
          <a:ln>
            <a:noFill/>
          </a:ln>
          <a:solidFill>
            <a:srgbClr val="FF9966"/>
          </a:solidFill>
          <a:latin typeface="Albany" pitchFamily="34"/>
        </a:defRPr>
      </a:lvl1pPr>
    </p:titleStyle>
    <p:bodyStyle>
      <a:lvl1pPr marL="0" marR="0" indent="0" algn="l" hangingPunct="0">
        <a:spcBef>
          <a:spcPts val="0"/>
        </a:spcBef>
        <a:spcAft>
          <a:spcPts val="0"/>
        </a:spcAft>
        <a:tabLst/>
        <a:defRPr lang="en-GB" sz="2740" b="0" i="0" u="none" strike="noStrike">
          <a:ln>
            <a:noFill/>
          </a:ln>
          <a:solidFill>
            <a:srgbClr val="E6E6E6"/>
          </a:solidFill>
          <a:latin typeface="Thorndale" pitchFamily="18"/>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gn="ctr">
              <a:buNone/>
            </a:pPr>
            <a:r>
              <a:rPr lang="en-GB" sz="5400" i="0">
                <a:latin typeface="Calibri" pitchFamily="34"/>
                <a:cs typeface="Arial Unicode MS" pitchFamily="2"/>
              </a:rPr>
              <a:t>Lifestyling Kitchen</a:t>
            </a:r>
          </a:p>
        </p:txBody>
      </p:sp>
      <p:sp>
        <p:nvSpPr>
          <p:cNvPr id="3" name="Text Placeholder 2"/>
          <p:cNvSpPr txBox="1">
            <a:spLocks noGrp="1"/>
          </p:cNvSpPr>
          <p:nvPr>
            <p:ph type="body" idx="4294967295"/>
          </p:nvPr>
        </p:nvSpPr>
        <p:spPr>
          <a:xfrm>
            <a:off x="740520" y="1544760"/>
            <a:ext cx="8772840" cy="4772160"/>
          </a:xfrm>
        </p:spPr>
        <p:txBody>
          <a:bodyPr/>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buNone/>
            </a:pPr>
            <a:endParaRPr lang="x-none">
              <a:latin typeface="Calibri" pitchFamily="34"/>
              <a:cs typeface="Arial Unicode MS" pitchFamily="2"/>
            </a:endParaRPr>
          </a:p>
          <a:p>
            <a:pPr lvl="0">
              <a:buNone/>
            </a:pPr>
            <a:endParaRPr lang="x-none">
              <a:latin typeface="Calibri" pitchFamily="34"/>
              <a:cs typeface="Arial Unicode MS" pitchFamily="2"/>
            </a:endParaRPr>
          </a:p>
          <a:p>
            <a:pPr lvl="0">
              <a:buNone/>
            </a:pPr>
            <a:endParaRPr lang="x-none">
              <a:latin typeface="Calibri" pitchFamily="34"/>
              <a:cs typeface="Arial Unicode MS" pitchFamily="2"/>
            </a:endParaRPr>
          </a:p>
          <a:p>
            <a:pPr lvl="0" algn="ctr">
              <a:buNone/>
            </a:pPr>
            <a:endParaRPr lang="x-none" sz="2800" b="1">
              <a:latin typeface="Calibri" pitchFamily="34"/>
              <a:cs typeface="Arial Unicode MS" pitchFamily="2"/>
            </a:endParaRPr>
          </a:p>
          <a:p>
            <a:pPr lvl="0" algn="ctr">
              <a:buNone/>
            </a:pPr>
            <a:endParaRPr lang="x-none" sz="2800" b="1">
              <a:latin typeface="Calibri" pitchFamily="34"/>
              <a:cs typeface="Arial Unicode MS" pitchFamily="2"/>
            </a:endParaRPr>
          </a:p>
          <a:p>
            <a:pPr lvl="0" algn="ctr">
              <a:buNone/>
            </a:pPr>
            <a:endParaRPr lang="x-none" sz="2800" b="1">
              <a:latin typeface="Calibri" pitchFamily="34"/>
              <a:cs typeface="Arial Unicode MS" pitchFamily="2"/>
            </a:endParaRPr>
          </a:p>
          <a:p>
            <a:pPr lvl="0" algn="ctr">
              <a:buNone/>
            </a:pPr>
            <a:r>
              <a:rPr lang="x-none" sz="2800" b="1">
                <a:latin typeface="Calibri" pitchFamily="34"/>
                <a:cs typeface="Arial Unicode MS" pitchFamily="2"/>
              </a:rPr>
              <a:t>Number 2 risk factor to all cause mortality</a:t>
            </a:r>
          </a:p>
          <a:p>
            <a:pPr lvl="0" algn="ctr">
              <a:buNone/>
            </a:pPr>
            <a:endParaRPr lang="x-none" sz="2800" b="1">
              <a:latin typeface="Calibri" pitchFamily="34"/>
              <a:cs typeface="Arial Unicode MS" pitchFamily="2"/>
            </a:endParaRPr>
          </a:p>
          <a:p>
            <a:pPr lvl="0" algn="ctr">
              <a:buNone/>
            </a:pPr>
            <a:r>
              <a:rPr lang="x-none" sz="2800" b="1">
                <a:latin typeface="Calibri" pitchFamily="34"/>
                <a:cs typeface="Arial Unicode MS" pitchFamily="2"/>
              </a:rPr>
              <a:t>An estimated 90% of all doctors visits are stress related</a:t>
            </a:r>
          </a:p>
        </p:txBody>
      </p:sp>
      <p:sp>
        <p:nvSpPr>
          <p:cNvPr id="4" name="TextBox 3"/>
          <p:cNvSpPr txBox="1"/>
          <p:nvPr/>
        </p:nvSpPr>
        <p:spPr>
          <a:xfrm>
            <a:off x="3787559" y="1931759"/>
            <a:ext cx="3006720" cy="1718640"/>
          </a:xfrm>
          <a:prstGeom prst="rect">
            <a:avLst/>
          </a:prstGeom>
          <a:noFill/>
          <a:ln>
            <a:noFill/>
          </a:ln>
        </p:spPr>
        <p:txBody>
          <a:bodyPr wrap="none" lIns="0" tIns="0" rIns="0" bIns="0" compatLnSpc="0"/>
          <a:lstStyle/>
          <a:p>
            <a:pPr marL="0" marR="0" lvl="0" indent="0" algn="ctr" hangingPunct="0">
              <a:lnSpc>
                <a:spcPct val="100000"/>
              </a:lnSpc>
              <a:spcBef>
                <a:spcPts val="0"/>
              </a:spcBef>
              <a:spcAft>
                <a:spcPts val="0"/>
              </a:spcAft>
              <a:buNone/>
              <a:tabLst/>
              <a:defRPr sz="4200"/>
            </a:pPr>
            <a:r>
              <a:rPr lang="en-GB" sz="4000" b="0" i="0" u="none" strike="noStrike">
                <a:ln>
                  <a:noFill/>
                </a:ln>
                <a:solidFill>
                  <a:srgbClr val="FFFFFF"/>
                </a:solidFill>
                <a:latin typeface="Calibri" pitchFamily="34"/>
                <a:ea typeface="HG Mincho Light J" pitchFamily="2"/>
                <a:cs typeface="Arial Unicode MS" pitchFamily="2"/>
              </a:rPr>
              <a:t>Why?</a:t>
            </a:r>
          </a:p>
          <a:p>
            <a:pPr marL="0" marR="0" lvl="0" indent="0" algn="ctr" hangingPunct="0">
              <a:lnSpc>
                <a:spcPct val="100000"/>
              </a:lnSpc>
              <a:spcBef>
                <a:spcPts val="0"/>
              </a:spcBef>
              <a:spcAft>
                <a:spcPts val="0"/>
              </a:spcAft>
              <a:buNone/>
              <a:tabLst/>
              <a:defRPr sz="4200"/>
            </a:pPr>
            <a:endParaRPr lang="en-GB" sz="3600" b="0" i="0" u="none" strike="noStrike">
              <a:ln>
                <a:noFill/>
              </a:ln>
              <a:solidFill>
                <a:srgbClr val="FFFFFF"/>
              </a:solidFill>
              <a:latin typeface="Calibri" pitchFamily="34"/>
              <a:ea typeface="HG Mincho Light J" pitchFamily="2"/>
              <a:cs typeface="Arial Unicode MS" pitchFamily="2"/>
            </a:endParaRPr>
          </a:p>
          <a:p>
            <a:pPr marL="0" marR="0" lvl="0" indent="0" algn="ctr" hangingPunct="0">
              <a:lnSpc>
                <a:spcPct val="100000"/>
              </a:lnSpc>
              <a:spcBef>
                <a:spcPts val="0"/>
              </a:spcBef>
              <a:spcAft>
                <a:spcPts val="0"/>
              </a:spcAft>
              <a:buNone/>
              <a:tabLst/>
              <a:defRPr sz="4200"/>
            </a:pPr>
            <a:r>
              <a:rPr lang="en-GB" sz="4000" b="0" i="0" u="none" strike="noStrike">
                <a:ln>
                  <a:noFill/>
                </a:ln>
                <a:solidFill>
                  <a:srgbClr val="FFFFFF"/>
                </a:solidFill>
                <a:latin typeface="Calibri" pitchFamily="34"/>
                <a:ea typeface="HG Mincho Light J" pitchFamily="2"/>
                <a:cs typeface="Arial Unicode MS" pitchFamily="2"/>
              </a:rPr>
              <a:t>STRESS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714600" y="1091880"/>
            <a:ext cx="8810280" cy="4979520"/>
          </a:xfrm>
          <a:ln w="36000">
            <a:solidFill>
              <a:srgbClr val="000000"/>
            </a:solidFill>
            <a:prstDash val="solid"/>
          </a:ln>
        </p:spPr>
        <p:txBody>
          <a:bodyPr lIns="18000" tIns="18000" rIns="18000" bIns="18000">
            <a:spAutoFit/>
          </a:bodyPr>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lgn="ctr">
              <a:buNone/>
            </a:pPr>
            <a:endParaRPr lang="x-none" sz="2400">
              <a:latin typeface="Calibri" pitchFamily="34"/>
              <a:cs typeface="Arial Unicode MS" pitchFamily="2"/>
            </a:endParaRPr>
          </a:p>
          <a:p>
            <a:pPr lvl="0" algn="ctr">
              <a:buNone/>
            </a:pPr>
            <a:r>
              <a:rPr lang="x-none" sz="2400">
                <a:latin typeface="Calibri" pitchFamily="34"/>
                <a:cs typeface="Arial Unicode MS" pitchFamily="2"/>
              </a:rPr>
              <a:t> </a:t>
            </a:r>
            <a:r>
              <a:rPr lang="x-none" sz="2400" b="1">
                <a:latin typeface="Calibri" pitchFamily="34"/>
                <a:cs typeface="Arial Unicode MS" pitchFamily="2"/>
              </a:rPr>
              <a:t>Chronic Health crisis</a:t>
            </a:r>
          </a:p>
          <a:p>
            <a:pPr lvl="0">
              <a:buNone/>
            </a:pPr>
            <a:endParaRPr lang="x-none" sz="2400">
              <a:latin typeface="Calibri" pitchFamily="34"/>
              <a:cs typeface="Arial Unicode MS" pitchFamily="2"/>
            </a:endParaRPr>
          </a:p>
          <a:p>
            <a:pPr lvl="0"/>
            <a:r>
              <a:rPr lang="x-none" sz="2400">
                <a:latin typeface="Calibri" pitchFamily="34"/>
                <a:cs typeface="Arial Unicode MS" pitchFamily="2"/>
              </a:rPr>
              <a:t>Autoimmunity</a:t>
            </a:r>
          </a:p>
          <a:p>
            <a:pPr lvl="0"/>
            <a:r>
              <a:rPr lang="x-none" sz="2400">
                <a:latin typeface="Calibri" pitchFamily="34"/>
                <a:cs typeface="Arial Unicode MS" pitchFamily="2"/>
              </a:rPr>
              <a:t>Gastrointestinal problems</a:t>
            </a:r>
          </a:p>
          <a:p>
            <a:pPr lvl="0"/>
            <a:r>
              <a:rPr lang="x-none" sz="2400">
                <a:latin typeface="Calibri" pitchFamily="34"/>
                <a:cs typeface="Arial Unicode MS" pitchFamily="2"/>
              </a:rPr>
              <a:t>Hypothyroidism</a:t>
            </a:r>
          </a:p>
          <a:p>
            <a:pPr lvl="0"/>
            <a:r>
              <a:rPr lang="x-none" sz="2400">
                <a:latin typeface="Calibri" pitchFamily="34"/>
                <a:cs typeface="Arial Unicode MS" pitchFamily="2"/>
              </a:rPr>
              <a:t>Cognitive, mood and behavioural issues</a:t>
            </a:r>
          </a:p>
          <a:p>
            <a:pPr lvl="0"/>
            <a:r>
              <a:rPr lang="x-none" sz="2400">
                <a:latin typeface="Calibri" pitchFamily="34"/>
                <a:cs typeface="Arial Unicode MS" pitchFamily="2"/>
              </a:rPr>
              <a:t>Stress</a:t>
            </a:r>
          </a:p>
          <a:p>
            <a:pPr lvl="0"/>
            <a:r>
              <a:rPr lang="x-none" sz="2400">
                <a:latin typeface="Calibri" pitchFamily="34"/>
                <a:cs typeface="Arial Unicode MS" pitchFamily="2"/>
              </a:rPr>
              <a:t>Weight gain and metabolic dysfunction</a:t>
            </a:r>
          </a:p>
          <a:p>
            <a:pPr lvl="0"/>
            <a:r>
              <a:rPr lang="x-none" sz="2400">
                <a:latin typeface="Calibri" pitchFamily="34"/>
                <a:cs typeface="Arial Unicode MS" pitchFamily="2"/>
              </a:rPr>
              <a:t>Diabetes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extBox 1"/>
          <p:cNvSpPr txBox="1"/>
          <p:nvPr/>
        </p:nvSpPr>
        <p:spPr>
          <a:xfrm>
            <a:off x="447840" y="1259639"/>
            <a:ext cx="8424720" cy="4101480"/>
          </a:xfrm>
          <a:prstGeom prst="rect">
            <a:avLst/>
          </a:prstGeom>
          <a:noFill/>
          <a:ln w="36000">
            <a:solidFill>
              <a:srgbClr val="000000"/>
            </a:solidFill>
            <a:prstDash val="solid"/>
          </a:ln>
        </p:spPr>
        <p:txBody>
          <a:bodyPr wrap="none" lIns="18000" tIns="18000" rIns="18000" bIns="18000" compatLnSpc="0"/>
          <a:lstStyle/>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E6E6E6"/>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Destroying our quality of life, shortening our lifespan, bankrupting governments and threatening the health of future generations</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E6E6E6"/>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The current medical model is unequipped to address it. The only way to prevent or reverse chronic disease is by changing our diet, lifestyle and behaviour and conventional medicine is simply not set up to do this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671760" y="1039320"/>
            <a:ext cx="8772840" cy="4815000"/>
          </a:xfrm>
          <a:ln w="36000">
            <a:solidFill>
              <a:srgbClr val="000000"/>
            </a:solidFill>
            <a:prstDash val="solid"/>
          </a:ln>
        </p:spPr>
        <p:txBody>
          <a:bodyPr lIns="18000" tIns="18000" rIns="18000" bIns="18000"/>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marL="457200" lvl="0" indent="-228600">
              <a:buNone/>
            </a:pPr>
            <a:endParaRPr lang="x-none" sz="2400">
              <a:latin typeface="Calibri" pitchFamily="34"/>
              <a:cs typeface="Arial Unicode MS" pitchFamily="2"/>
            </a:endParaRPr>
          </a:p>
          <a:p>
            <a:pPr marL="457200" lvl="0" indent="-228600"/>
            <a:r>
              <a:rPr lang="x-none" sz="2400">
                <a:latin typeface="Calibri" pitchFamily="34"/>
                <a:cs typeface="Arial Unicode MS" pitchFamily="2"/>
              </a:rPr>
              <a:t>As a society we are in a state of chronic immune</a:t>
            </a:r>
          </a:p>
          <a:p>
            <a:pPr marL="457200" lvl="0" indent="-228600"/>
            <a:r>
              <a:rPr lang="x-none" sz="2400">
                <a:latin typeface="Calibri" pitchFamily="34"/>
                <a:cs typeface="Arial Unicode MS" pitchFamily="2"/>
              </a:rPr>
              <a:t>activation</a:t>
            </a:r>
          </a:p>
          <a:p>
            <a:pPr marL="457200" lvl="0" indent="-228600">
              <a:buNone/>
            </a:pPr>
            <a:endParaRPr lang="x-none" sz="2400">
              <a:latin typeface="Calibri" pitchFamily="34"/>
              <a:cs typeface="Arial Unicode MS" pitchFamily="2"/>
            </a:endParaRPr>
          </a:p>
          <a:p>
            <a:pPr marL="457200" lvl="0" indent="-228600"/>
            <a:r>
              <a:rPr lang="x-none" sz="2400">
                <a:latin typeface="Calibri" pitchFamily="34"/>
                <a:cs typeface="Arial Unicode MS" pitchFamily="2"/>
              </a:rPr>
              <a:t>We are losing the ability to modulate and balance our</a:t>
            </a:r>
          </a:p>
          <a:p>
            <a:pPr marL="457200" lvl="0" indent="-228600"/>
            <a:r>
              <a:rPr lang="x-none" sz="2400">
                <a:latin typeface="Calibri" pitchFamily="34"/>
                <a:cs typeface="Arial Unicode MS" pitchFamily="2"/>
              </a:rPr>
              <a:t>immune system (rise of autoimmune related illness)</a:t>
            </a:r>
          </a:p>
          <a:p>
            <a:pPr marL="457200" lvl="0" indent="-228600">
              <a:buNone/>
            </a:pPr>
            <a:endParaRPr lang="x-none" sz="2400">
              <a:latin typeface="Calibri" pitchFamily="34"/>
              <a:cs typeface="Arial Unicode MS" pitchFamily="2"/>
            </a:endParaRPr>
          </a:p>
          <a:p>
            <a:pPr marL="457200" lvl="0" indent="-228600"/>
            <a:r>
              <a:rPr lang="x-none" sz="2400">
                <a:latin typeface="Calibri" pitchFamily="34"/>
                <a:cs typeface="Arial Unicode MS" pitchFamily="2"/>
              </a:rPr>
              <a:t>We have been subjected to and are facing an ever</a:t>
            </a:r>
          </a:p>
          <a:p>
            <a:pPr marL="457200" lvl="0" indent="-228600"/>
            <a:r>
              <a:rPr lang="x-none" sz="2400">
                <a:latin typeface="Calibri" pitchFamily="34"/>
                <a:cs typeface="Arial Unicode MS" pitchFamily="2"/>
              </a:rPr>
              <a:t>increasing toxic load to our food supply.</a:t>
            </a:r>
          </a:p>
          <a:p>
            <a:pPr marL="457200" lvl="0" indent="-228600">
              <a:buNone/>
            </a:pPr>
            <a:endParaRPr lang="x-none" sz="2400">
              <a:latin typeface="Calibri" pitchFamily="34"/>
              <a:cs typeface="Arial Unicode MS" pitchFamily="2"/>
            </a:endParaRPr>
          </a:p>
          <a:p>
            <a:pPr marL="457200" lvl="0" indent="-228600"/>
            <a:r>
              <a:rPr lang="x-none" sz="2400">
                <a:latin typeface="Calibri" pitchFamily="34"/>
                <a:cs typeface="Arial Unicode MS" pitchFamily="2"/>
              </a:rPr>
              <a:t>This is causing our biomes to become modified to such</a:t>
            </a:r>
          </a:p>
          <a:p>
            <a:pPr marL="457200" lvl="0" indent="-228600"/>
            <a:r>
              <a:rPr lang="x-none" sz="2400">
                <a:latin typeface="Calibri" pitchFamily="34"/>
                <a:cs typeface="Arial Unicode MS" pitchFamily="2"/>
              </a:rPr>
              <a:t>an extent they are no longer protective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extBox 1"/>
          <p:cNvSpPr txBox="1"/>
          <p:nvPr/>
        </p:nvSpPr>
        <p:spPr>
          <a:xfrm>
            <a:off x="522359" y="587880"/>
            <a:ext cx="9034560" cy="6048000"/>
          </a:xfrm>
          <a:prstGeom prst="rect">
            <a:avLst/>
          </a:prstGeom>
          <a:noFill/>
          <a:ln>
            <a:noFill/>
          </a:ln>
        </p:spPr>
        <p:txBody>
          <a:bodyPr wrap="none" lIns="0" tIns="0" rIns="0" bIns="0" compatLnSpc="0"/>
          <a:lstStyle/>
          <a:p>
            <a:pPr marL="0" marR="0" lvl="0" indent="0" algn="ctr" hangingPunct="0">
              <a:lnSpc>
                <a:spcPct val="100000"/>
              </a:lnSpc>
              <a:buNone/>
              <a:tabLst/>
              <a:defRPr sz="2800">
                <a:solidFill>
                  <a:srgbClr val="FFFFFF"/>
                </a:solidFill>
              </a:defRPr>
            </a:pPr>
            <a:r>
              <a:rPr lang="en-GB" sz="3200" b="1" i="0" u="none" strike="noStrike">
                <a:ln>
                  <a:noFill/>
                </a:ln>
                <a:solidFill>
                  <a:srgbClr val="FFFFFF"/>
                </a:solidFill>
                <a:latin typeface="Calibri" pitchFamily="34"/>
                <a:ea typeface="HG Mincho Light J" pitchFamily="2"/>
                <a:cs typeface="Arial Unicode MS" pitchFamily="2"/>
              </a:rPr>
              <a:t>In the workplace</a:t>
            </a:r>
          </a:p>
          <a:p>
            <a:pPr marL="0" marR="0" lvl="0" indent="0" algn="ctr" hangingPunct="0">
              <a:lnSpc>
                <a:spcPct val="100000"/>
              </a:lnSpc>
              <a:buNone/>
              <a:tabLst/>
              <a:defRPr sz="2800">
                <a:solidFill>
                  <a:srgbClr val="FFFFFF"/>
                </a:solidFill>
              </a:defRPr>
            </a:pPr>
            <a:endParaRPr lang="en-GB" sz="3200" b="1"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Blood sugar Dysregulation (affects cognition/weight/mood/energy)</a:t>
            </a:r>
          </a:p>
          <a:p>
            <a:pPr marL="0" marR="0" lvl="0" indent="0" algn="l" hangingPunct="0">
              <a:lnSpc>
                <a:spcPct val="100000"/>
              </a:lnSpc>
              <a:buNone/>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a:t>
            </a: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First meal &amp; meal timings</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Long periods of inactivity</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Standing vs sitting</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Environment (light/EMF/temperature/water/food/time)</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a:p>
            <a:pPr marL="0" marR="0" lvl="0" indent="0" algn="l" hangingPunct="0">
              <a:lnSpc>
                <a:spcPct val="100000"/>
              </a:lnSpc>
              <a:buClr>
                <a:srgbClr val="FFFFFF"/>
              </a:buClr>
              <a:buSzPct val="45000"/>
              <a:buFont typeface="StarSymbol"/>
              <a:buChar char="●"/>
              <a:tabLst/>
              <a:defRPr sz="2800">
                <a:solidFill>
                  <a:srgbClr val="FFFFFF"/>
                </a:solidFill>
              </a:defRPr>
            </a:pPr>
            <a:r>
              <a:rPr lang="en-GB" sz="2400" b="0" i="0" u="none" strike="noStrike">
                <a:ln>
                  <a:noFill/>
                </a:ln>
                <a:solidFill>
                  <a:srgbClr val="FFFFFF"/>
                </a:solidFill>
                <a:latin typeface="Calibri" pitchFamily="34"/>
                <a:ea typeface="HG Mincho Light J" pitchFamily="2"/>
                <a:cs typeface="Arial Unicode MS" pitchFamily="2"/>
              </a:rPr>
              <a:t> Exercise risk factor</a:t>
            </a:r>
          </a:p>
          <a:p>
            <a:pPr marL="0" marR="0" lvl="0" indent="0" algn="l" hangingPunct="0">
              <a:lnSpc>
                <a:spcPct val="100000"/>
              </a:lnSpc>
              <a:buNone/>
              <a:tabLst/>
              <a:defRPr sz="2800">
                <a:solidFill>
                  <a:srgbClr val="FFFFFF"/>
                </a:solidFill>
              </a:defRPr>
            </a:pPr>
            <a:endParaRPr lang="en-GB" sz="2400" b="0" i="0" u="none" strike="noStrike">
              <a:ln>
                <a:noFill/>
              </a:ln>
              <a:solidFill>
                <a:srgbClr val="FFFFFF"/>
              </a:solidFill>
              <a:latin typeface="Calibri" pitchFamily="34"/>
              <a:ea typeface="HG Mincho Light J" pitchFamily="2"/>
              <a:cs typeface="Arial Unicode MS"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740520" y="261000"/>
            <a:ext cx="8608320" cy="1304640"/>
          </a:xfrm>
          <a:ln w="36000">
            <a:solidFill>
              <a:srgbClr val="000000"/>
            </a:solidFill>
            <a:prstDash val="solid"/>
          </a:ln>
        </p:spPr>
        <p:txBody>
          <a:bodyPr lIns="18000" tIns="18000" rIns="18000" bIns="18000"/>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gn="ctr">
              <a:buNone/>
            </a:pPr>
            <a:r>
              <a:rPr lang="en-GB" sz="2800">
                <a:latin typeface="Calibri" pitchFamily="34"/>
                <a:cs typeface="Calibri" pitchFamily="34"/>
              </a:rPr>
              <a:t>Some examples of negative ill effects related to poor lifestyle and night shift work</a:t>
            </a:r>
          </a:p>
        </p:txBody>
      </p:sp>
      <p:sp>
        <p:nvSpPr>
          <p:cNvPr id="3" name="Text Placeholder 2"/>
          <p:cNvSpPr txBox="1">
            <a:spLocks noGrp="1"/>
          </p:cNvSpPr>
          <p:nvPr>
            <p:ph type="body" idx="4294967295"/>
          </p:nvPr>
        </p:nvSpPr>
        <p:spPr>
          <a:xfrm>
            <a:off x="447840" y="1763640"/>
            <a:ext cx="9183960" cy="5196960"/>
          </a:xfrm>
          <a:ln w="36000">
            <a:solidFill>
              <a:srgbClr val="000000"/>
            </a:solidFill>
            <a:prstDash val="solid"/>
          </a:ln>
        </p:spPr>
        <p:txBody>
          <a:bodyPr lIns="18000" tIns="18000" rIns="18000" bIns="18000"/>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buNone/>
            </a:pPr>
            <a:endParaRPr lang="x-none" sz="2200">
              <a:latin typeface="Calibri" pitchFamily="34"/>
              <a:cs typeface="Calibri" pitchFamily="34"/>
            </a:endParaRPr>
          </a:p>
          <a:p>
            <a:pPr lvl="0"/>
            <a:r>
              <a:rPr lang="x-none" sz="2200">
                <a:latin typeface="Calibri" pitchFamily="34"/>
                <a:cs typeface="Calibri" pitchFamily="34"/>
              </a:rPr>
              <a:t>Causes endocrine disruption</a:t>
            </a:r>
          </a:p>
          <a:p>
            <a:pPr lvl="0"/>
            <a:r>
              <a:rPr lang="x-none" sz="2200">
                <a:latin typeface="Calibri" pitchFamily="34"/>
                <a:cs typeface="Calibri" pitchFamily="34"/>
              </a:rPr>
              <a:t>Circadian rhythm disruption</a:t>
            </a:r>
          </a:p>
          <a:p>
            <a:pPr lvl="0"/>
            <a:r>
              <a:rPr lang="x-none" sz="2200">
                <a:latin typeface="Calibri" pitchFamily="34"/>
                <a:cs typeface="Calibri" pitchFamily="34"/>
              </a:rPr>
              <a:t>Maybe mildly carcinogenic</a:t>
            </a:r>
          </a:p>
          <a:p>
            <a:pPr lvl="0"/>
            <a:r>
              <a:rPr lang="x-none" sz="2200">
                <a:latin typeface="Calibri" pitchFamily="34"/>
                <a:cs typeface="Calibri" pitchFamily="34"/>
              </a:rPr>
              <a:t>Increased risk of heart attack (British medical journal 2012)</a:t>
            </a:r>
          </a:p>
          <a:p>
            <a:pPr lvl="0"/>
            <a:r>
              <a:rPr lang="x-none" sz="2200">
                <a:latin typeface="Calibri" pitchFamily="34"/>
                <a:cs typeface="Calibri" pitchFamily="34"/>
              </a:rPr>
              <a:t>Increased risk of depression</a:t>
            </a:r>
          </a:p>
          <a:p>
            <a:pPr lvl="0"/>
            <a:r>
              <a:rPr lang="x-none" sz="2200">
                <a:latin typeface="Calibri" pitchFamily="34"/>
                <a:cs typeface="Calibri" pitchFamily="34"/>
              </a:rPr>
              <a:t>Shifts the hormone leptin making it more likely to engage in mindless eating</a:t>
            </a:r>
          </a:p>
          <a:p>
            <a:pPr lvl="0"/>
            <a:r>
              <a:rPr lang="x-none" sz="2200">
                <a:latin typeface="Calibri" pitchFamily="34"/>
                <a:cs typeface="Calibri" pitchFamily="34"/>
              </a:rPr>
              <a:t>Increased risk of obesity</a:t>
            </a:r>
          </a:p>
          <a:p>
            <a:pPr lvl="0"/>
            <a:r>
              <a:rPr lang="x-none" sz="2200">
                <a:latin typeface="Calibri" pitchFamily="34"/>
                <a:cs typeface="Calibri" pitchFamily="34"/>
              </a:rPr>
              <a:t>Blood sugar dysregulation</a:t>
            </a:r>
          </a:p>
          <a:p>
            <a:pPr lvl="0"/>
            <a:r>
              <a:rPr lang="x-none" sz="2200">
                <a:latin typeface="Calibri" pitchFamily="34"/>
                <a:cs typeface="Calibri" pitchFamily="34"/>
              </a:rPr>
              <a:t>Loss of insulin sensitivity that increases risk of diabetes</a:t>
            </a:r>
          </a:p>
          <a:p>
            <a:pPr lvl="0"/>
            <a:r>
              <a:rPr lang="x-none" sz="2200">
                <a:latin typeface="Calibri" pitchFamily="34"/>
                <a:cs typeface="Calibri" pitchFamily="34"/>
              </a:rPr>
              <a:t>Similar to jet lag it shifts the biome in the gut and can cause gastrointestinal problem</a:t>
            </a:r>
          </a:p>
          <a:p>
            <a:pPr lvl="0"/>
            <a:r>
              <a:rPr lang="x-none" sz="2200">
                <a:latin typeface="Calibri" pitchFamily="34"/>
                <a:cs typeface="Calibri" pitchFamily="34"/>
              </a:rPr>
              <a:t>Disruption of the pineal glands production of melatonin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740520" y="261000"/>
            <a:ext cx="8608320" cy="1304640"/>
          </a:xfrm>
          <a:ln w="36000">
            <a:solidFill>
              <a:srgbClr val="000000"/>
            </a:solidFill>
            <a:prstDash val="solid"/>
          </a:ln>
        </p:spPr>
        <p:txBody>
          <a:bodyPr lIns="18000" tIns="18000" rIns="18000" bIns="18000"/>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gn="ctr">
              <a:buNone/>
            </a:pPr>
            <a:r>
              <a:rPr lang="en-GB" sz="3430">
                <a:cs typeface="Arial Unicode MS" pitchFamily="2"/>
              </a:rPr>
              <a:t> It’s not all confusion out there</a:t>
            </a:r>
          </a:p>
        </p:txBody>
      </p:sp>
      <p:sp>
        <p:nvSpPr>
          <p:cNvPr id="3" name="Text Placeholder 2"/>
          <p:cNvSpPr txBox="1">
            <a:spLocks noGrp="1"/>
          </p:cNvSpPr>
          <p:nvPr>
            <p:ph type="body" idx="4294967295"/>
          </p:nvPr>
        </p:nvSpPr>
        <p:spPr>
          <a:xfrm>
            <a:off x="298440" y="1656360"/>
            <a:ext cx="9482760" cy="5142240"/>
          </a:xfrm>
          <a:ln w="36000">
            <a:solidFill>
              <a:srgbClr val="000000"/>
            </a:solidFill>
            <a:prstDash val="solid"/>
          </a:ln>
        </p:spPr>
        <p:txBody>
          <a:bodyPr lIns="18000" tIns="18000" rIns="18000" bIns="18000"/>
          <a:lstStyle>
            <a:defPPr marL="432000" marR="0" lvl="0" indent="-324000" algn="l">
              <a:spcBef>
                <a:spcPts val="0"/>
              </a:spcBef>
              <a:spcAft>
                <a:spcPts val="0"/>
              </a:spcAft>
              <a:buClr>
                <a:srgbClr val="E6E6E6"/>
              </a:buClr>
              <a:buSzPct val="45000"/>
              <a:buFont typeface="StarSymbol"/>
              <a:buNone/>
              <a:defRPr lang="en-GB" sz="3200" b="0" i="0" u="none" strike="noStrike">
                <a:ln>
                  <a:noFill/>
                </a:ln>
                <a:solidFill>
                  <a:srgbClr val="E6E6E6"/>
                </a:solidFill>
                <a:latin typeface="Thorndale" pitchFamily="18"/>
              </a:defRPr>
            </a:defPPr>
            <a:lvl1pPr marL="432000" marR="0" lvl="0" indent="-324000" algn="l">
              <a:spcBef>
                <a:spcPts val="0"/>
              </a:spcBef>
              <a:spcAft>
                <a:spcPts val="0"/>
              </a:spcAft>
              <a:buClr>
                <a:srgbClr val="E6E6E6"/>
              </a:buClr>
              <a:buSzPct val="45000"/>
              <a:buFont typeface="StarSymbol"/>
              <a:buChar char="●"/>
              <a:defRPr lang="en-GB" sz="3200" b="0" i="0" u="none" strike="noStrike">
                <a:ln>
                  <a:noFill/>
                </a:ln>
                <a:solidFill>
                  <a:srgbClr val="E6E6E6"/>
                </a:solidFill>
                <a:latin typeface="Thorndale" pitchFamily="18"/>
              </a:defRPr>
            </a:lvl1pPr>
            <a:lvl2pPr marL="864000" marR="0" lvl="1" indent="-288000" algn="l">
              <a:spcBef>
                <a:spcPts val="0"/>
              </a:spcBef>
              <a:spcAft>
                <a:spcPts val="0"/>
              </a:spcAft>
              <a:buClr>
                <a:srgbClr val="E6E6E6"/>
              </a:buClr>
              <a:buSzPct val="75000"/>
              <a:buFont typeface="StarSymbol"/>
              <a:buChar char="–"/>
              <a:defRPr lang="en-GB" sz="2800" b="0" i="0" u="none" strike="noStrike">
                <a:ln>
                  <a:noFill/>
                </a:ln>
                <a:solidFill>
                  <a:srgbClr val="E6E6E6"/>
                </a:solidFill>
                <a:latin typeface="Thorndale" pitchFamily="18"/>
              </a:defRPr>
            </a:lvl2pPr>
            <a:lvl3pPr marL="1296000" marR="0" lvl="2" indent="-216000" algn="l">
              <a:spcBef>
                <a:spcPts val="0"/>
              </a:spcBef>
              <a:spcAft>
                <a:spcPts val="0"/>
              </a:spcAft>
              <a:buClr>
                <a:srgbClr val="E6E6E6"/>
              </a:buClr>
              <a:buSzPct val="45000"/>
              <a:buFont typeface="StarSymbol"/>
              <a:buChar char="●"/>
              <a:defRPr lang="en-GB" sz="2410" b="0" i="0" u="none" strike="noStrike">
                <a:ln>
                  <a:noFill/>
                </a:ln>
                <a:solidFill>
                  <a:srgbClr val="E6E6E6"/>
                </a:solidFill>
                <a:latin typeface="Thorndale" pitchFamily="18"/>
              </a:defRPr>
            </a:lvl3pPr>
            <a:lvl4pPr marL="1728000" marR="0" lvl="3" indent="-216000" algn="l">
              <a:spcBef>
                <a:spcPts val="0"/>
              </a:spcBef>
              <a:spcAft>
                <a:spcPts val="0"/>
              </a:spcAft>
              <a:buClr>
                <a:srgbClr val="E6E6E6"/>
              </a:buClr>
              <a:buSzPct val="75000"/>
              <a:buFont typeface="StarSymbol"/>
              <a:buChar char="–"/>
              <a:defRPr lang="en-GB" sz="2010" b="0" i="0" u="none" strike="noStrike">
                <a:ln>
                  <a:noFill/>
                </a:ln>
                <a:solidFill>
                  <a:srgbClr val="E6E6E6"/>
                </a:solidFill>
                <a:latin typeface="Thorndale" pitchFamily="18"/>
              </a:defRPr>
            </a:lvl4pPr>
            <a:lvl5pPr marL="2160000" marR="0" lvl="4"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5pPr>
            <a:lvl6pPr marL="2592000" marR="0" lvl="5"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6pPr>
            <a:lvl7pPr marL="3024000" marR="0" lvl="6"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7pPr>
            <a:lvl8pPr marL="3456000" marR="0" lvl="7"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8pPr>
            <a:lvl9pPr marL="3887999" marR="0" lvl="8" indent="-216000" algn="l">
              <a:spcBef>
                <a:spcPts val="0"/>
              </a:spcBef>
              <a:spcAft>
                <a:spcPts val="0"/>
              </a:spcAft>
              <a:buClr>
                <a:srgbClr val="E6E6E6"/>
              </a:buClr>
              <a:buSzPct val="45000"/>
              <a:buFont typeface="StarSymbol"/>
              <a:buChar char="●"/>
              <a:defRPr lang="en-GB" sz="2010" b="0" i="0" u="none" strike="noStrike">
                <a:ln>
                  <a:noFill/>
                </a:ln>
                <a:solidFill>
                  <a:srgbClr val="E6E6E6"/>
                </a:solidFill>
                <a:latin typeface="Thorndale" pitchFamily="18"/>
              </a:defRPr>
            </a:lvl9pPr>
          </a:lstStyle>
          <a:p>
            <a:pPr lvl="0" algn="ctr">
              <a:buNone/>
            </a:pPr>
            <a:r>
              <a:rPr lang="x-none" sz="2400" b="1">
                <a:latin typeface="Calibri" pitchFamily="34"/>
                <a:cs typeface="Arial Unicode MS" pitchFamily="2"/>
              </a:rPr>
              <a:t>Universal truth</a:t>
            </a:r>
          </a:p>
          <a:p>
            <a:pPr lvl="0">
              <a:buNone/>
            </a:pPr>
            <a:endParaRPr lang="x-none" sz="2400">
              <a:latin typeface="Calibri" pitchFamily="34"/>
              <a:cs typeface="Arial Unicode MS" pitchFamily="2"/>
            </a:endParaRPr>
          </a:p>
          <a:p>
            <a:pPr marL="360000" lvl="0" indent="-230400"/>
            <a:r>
              <a:rPr lang="en-GB" sz="2400">
                <a:latin typeface="Calibri" pitchFamily="34"/>
                <a:cs typeface="Calibri" pitchFamily="34"/>
              </a:rPr>
              <a:t>Avoid processed, refined and manufactured foods</a:t>
            </a:r>
          </a:p>
          <a:p>
            <a:pPr marL="490680" lvl="0" indent="-228600">
              <a:buNone/>
            </a:pPr>
            <a:r>
              <a:rPr lang="en-GB" sz="2400">
                <a:latin typeface="Calibri" pitchFamily="34"/>
                <a:cs typeface="Calibri" pitchFamily="34"/>
              </a:rPr>
              <a:t> </a:t>
            </a:r>
          </a:p>
          <a:p>
            <a:pPr marL="360000" lvl="0" indent="-230400"/>
            <a:r>
              <a:rPr lang="en-GB" sz="2400">
                <a:latin typeface="Calibri" pitchFamily="34"/>
                <a:cs typeface="Calibri" pitchFamily="34"/>
              </a:rPr>
              <a:t>Try to eat as many whole natural foods as possible</a:t>
            </a:r>
          </a:p>
          <a:p>
            <a:pPr marL="490680" lvl="0" indent="-228600">
              <a:buNone/>
            </a:pPr>
            <a:endParaRPr lang="en-GB" sz="2400">
              <a:latin typeface="Calibri" pitchFamily="34"/>
              <a:cs typeface="Calibri" pitchFamily="34"/>
            </a:endParaRPr>
          </a:p>
          <a:p>
            <a:pPr marL="490680" lvl="0" indent="-228600">
              <a:buNone/>
            </a:pPr>
            <a:endParaRPr lang="en-GB" sz="2400">
              <a:latin typeface="Calibri" pitchFamily="34"/>
              <a:cs typeface="Calibri" pitchFamily="34"/>
            </a:endParaRPr>
          </a:p>
          <a:p>
            <a:pPr marL="324000" lvl="0" indent="-230400" algn="ctr">
              <a:buNone/>
            </a:pPr>
            <a:r>
              <a:rPr lang="en-GB" sz="2400" b="1">
                <a:latin typeface="Calibri" pitchFamily="34"/>
                <a:cs typeface="Calibri" pitchFamily="34"/>
              </a:rPr>
              <a:t>A process of elimination</a:t>
            </a:r>
          </a:p>
          <a:p>
            <a:pPr marL="490680" lvl="0" indent="-228600" algn="ctr">
              <a:buNone/>
            </a:pPr>
            <a:endParaRPr lang="en-GB" sz="2400" b="1">
              <a:latin typeface="Calibri" pitchFamily="34"/>
              <a:cs typeface="Calibri" pitchFamily="34"/>
            </a:endParaRPr>
          </a:p>
          <a:p>
            <a:pPr marL="396000" lvl="0" indent="-216000"/>
            <a:r>
              <a:rPr lang="en-GB" sz="2400">
                <a:latin typeface="Calibri" pitchFamily="34"/>
                <a:cs typeface="Calibri" pitchFamily="34"/>
              </a:rPr>
              <a:t>It is no longer about what we DO eat, rather what we DON’T eat to begin to resolve some of the problems</a:t>
            </a:r>
          </a:p>
          <a:p>
            <a:pPr marL="490680" lvl="0" indent="-228600">
              <a:buNone/>
            </a:pPr>
            <a:endParaRPr lang="en-GB" sz="2400">
              <a:latin typeface="Calibri" pitchFamily="34"/>
              <a:cs typeface="Calibri" pitchFamily="34"/>
            </a:endParaRPr>
          </a:p>
          <a:p>
            <a:pPr marL="490680" lvl="0" indent="-228600">
              <a:buNone/>
            </a:pPr>
            <a:endParaRPr lang="en-GB" sz="2400">
              <a:latin typeface="Calibri" pitchFamily="34"/>
              <a:cs typeface="Calibri" pitchFamily="34"/>
            </a:endParaRPr>
          </a:p>
          <a:p>
            <a:pPr marL="490680" lvl="0" indent="-228600" algn="ctr">
              <a:buNone/>
            </a:pPr>
            <a:r>
              <a:rPr lang="en-GB" b="1">
                <a:solidFill>
                  <a:srgbClr val="000000"/>
                </a:solidFill>
                <a:latin typeface="Calibri" pitchFamily="34"/>
                <a:cs typeface="Calibri" pitchFamily="34"/>
              </a:rPr>
              <a:t>A process of elimination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grpSp>
        <p:nvGrpSpPr>
          <p:cNvPr id="2" name="Group136"/>
          <p:cNvGrpSpPr/>
          <p:nvPr/>
        </p:nvGrpSpPr>
        <p:grpSpPr>
          <a:xfrm>
            <a:off x="5015520" y="74160"/>
            <a:ext cx="4559758" cy="3780000"/>
            <a:chOff x="5015520" y="74160"/>
            <a:chExt cx="4559758" cy="3780000"/>
          </a:xfrm>
        </p:grpSpPr>
        <p:sp>
          <p:nvSpPr>
            <p:cNvPr id="3" name="MMConnector"/>
            <p:cNvSpPr/>
            <p:nvPr/>
          </p:nvSpPr>
          <p:spPr>
            <a:xfrm>
              <a:off x="7727759" y="1162440"/>
              <a:ext cx="636120" cy="987840"/>
            </a:xfrm>
            <a:custGeom>
              <a:avLst/>
              <a:gdLst>
                <a:gd name="f0" fmla="val -150165"/>
                <a:gd name="f1" fmla="val 249492"/>
                <a:gd name="f2" fmla="val -142336"/>
                <a:gd name="f3" fmla="val 234025"/>
                <a:gd name="f4" fmla="val -134942"/>
                <a:gd name="f5" fmla="val 218224"/>
                <a:gd name="f6" fmla="val -127753"/>
                <a:gd name="f7" fmla="val 202283"/>
                <a:gd name="f8" fmla="val -120564"/>
                <a:gd name="f9" fmla="val 186343"/>
                <a:gd name="f10" fmla="val -113581"/>
                <a:gd name="f11" fmla="val 170264"/>
                <a:gd name="f12" fmla="val -106767"/>
                <a:gd name="f13" fmla="val 154066"/>
                <a:gd name="f14" fmla="val -99953"/>
                <a:gd name="f15" fmla="val 137869"/>
                <a:gd name="f16" fmla="val -93308"/>
                <a:gd name="f17" fmla="val 121554"/>
                <a:gd name="f18" fmla="val -86756"/>
                <a:gd name="f19" fmla="val 105169"/>
                <a:gd name="f20" fmla="val -80204"/>
                <a:gd name="f21" fmla="val 88783"/>
                <a:gd name="f22" fmla="val -73745"/>
                <a:gd name="f23" fmla="val 72328"/>
                <a:gd name="f24" fmla="val -67321"/>
                <a:gd name="f25" fmla="val 55831"/>
                <a:gd name="f26" fmla="val -60896"/>
                <a:gd name="f27" fmla="val 39334"/>
                <a:gd name="f28" fmla="val -54507"/>
                <a:gd name="f29" fmla="val 22796"/>
                <a:gd name="f30" fmla="val -48092"/>
                <a:gd name="f31" fmla="val 6244"/>
                <a:gd name="f32" fmla="val -41678"/>
                <a:gd name="f33" fmla="val -10309"/>
                <a:gd name="f34" fmla="val -35240"/>
                <a:gd name="f35" fmla="val -26875"/>
                <a:gd name="f36" fmla="val -28719"/>
                <a:gd name="f37" fmla="val -43429"/>
                <a:gd name="f38" fmla="val -22198"/>
                <a:gd name="f39" fmla="val -59983"/>
                <a:gd name="f40" fmla="val -15595"/>
                <a:gd name="f41" fmla="val -76525"/>
                <a:gd name="f42" fmla="val -8847"/>
                <a:gd name="f43" fmla="val -93028"/>
                <a:gd name="f44" fmla="val -2100"/>
                <a:gd name="f45" fmla="val -109530"/>
                <a:gd name="f46" fmla="val 4791"/>
                <a:gd name="f47" fmla="val -125993"/>
                <a:gd name="f48" fmla="val 11893"/>
                <a:gd name="f49" fmla="val -142382"/>
                <a:gd name="f50" fmla="val 18994"/>
                <a:gd name="f51" fmla="val -158772"/>
                <a:gd name="f52" fmla="val 26306"/>
                <a:gd name="f53" fmla="val -175089"/>
                <a:gd name="f54" fmla="val 33904"/>
                <a:gd name="f55" fmla="val -191290"/>
                <a:gd name="f56" fmla="val 41502"/>
                <a:gd name="f57" fmla="val -207491"/>
                <a:gd name="f58" fmla="val 49385"/>
                <a:gd name="f59" fmla="val -223576"/>
                <a:gd name="f60" fmla="val 57640"/>
                <a:gd name="f61" fmla="val -239488"/>
                <a:gd name="f62" fmla="val 65896"/>
                <a:gd name="f63" fmla="val -255399"/>
                <a:gd name="f64" fmla="val 74523"/>
                <a:gd name="f65" fmla="val -271136"/>
                <a:gd name="f66" fmla="val 83621"/>
                <a:gd name="f67" fmla="val -286617"/>
                <a:gd name="f68" fmla="val 92719"/>
                <a:gd name="f69" fmla="val -302097"/>
                <a:gd name="f70" fmla="val 102288"/>
                <a:gd name="f71" fmla="val -317321"/>
                <a:gd name="f72" fmla="val 112440"/>
                <a:gd name="f73" fmla="val -332167"/>
                <a:gd name="f74" fmla="val 122591"/>
                <a:gd name="f75" fmla="val -347014"/>
                <a:gd name="f76" fmla="val 133325"/>
                <a:gd name="f77" fmla="val -361483"/>
                <a:gd name="f78" fmla="val 144749"/>
                <a:gd name="f79" fmla="val -375403"/>
                <a:gd name="f80" fmla="val 156173"/>
                <a:gd name="f81" fmla="val -389323"/>
                <a:gd name="f82" fmla="val 168286"/>
                <a:gd name="f83" fmla="val -402695"/>
                <a:gd name="f84" fmla="val 181193"/>
                <a:gd name="f85" fmla="val -415280"/>
                <a:gd name="f86" fmla="val 194099"/>
                <a:gd name="f87" fmla="val -427866"/>
                <a:gd name="f88" fmla="val 207798"/>
                <a:gd name="f89" fmla="val -439666"/>
                <a:gd name="f90" fmla="val 222231"/>
                <a:gd name="f91" fmla="val -450402"/>
                <a:gd name="f92" fmla="val 236663"/>
                <a:gd name="f93" fmla="val -461138"/>
                <a:gd name="f94" fmla="val 251828"/>
                <a:gd name="f95" fmla="val -470809"/>
                <a:gd name="f96" fmla="val 267860"/>
                <a:gd name="f97" fmla="val -479149"/>
                <a:gd name="f98" fmla="val 283891"/>
                <a:gd name="f99" fmla="val -487488"/>
                <a:gd name="f100" fmla="val 300788"/>
                <a:gd name="f101" fmla="val -494496"/>
                <a:gd name="f102" fmla="val 317369"/>
                <a:gd name="f103" fmla="val -500094"/>
                <a:gd name="f104" fmla="val 333949"/>
                <a:gd name="f105" fmla="val -505691"/>
                <a:gd name="f106" fmla="val 350212"/>
                <a:gd name="f107" fmla="val -509880"/>
                <a:gd name="f108" fmla="val 369429"/>
                <a:gd name="f109" fmla="val -512569"/>
                <a:gd name="f110" fmla="val 384744"/>
                <a:gd name="f111" fmla="val -514712"/>
                <a:gd name="f112" fmla="val 401935"/>
                <a:gd name="f113" fmla="val -515902"/>
                <a:gd name="f114" fmla="val 414234"/>
                <a:gd name="f115" fmla="val -516528"/>
                <a:gd name="f116" fmla="val 429536"/>
                <a:gd name="f117" fmla="val -517306"/>
                <a:gd name="f118" fmla="val 429520"/>
                <a:gd name="f119" fmla="val -516938"/>
                <a:gd name="f120" fmla="val 414275"/>
                <a:gd name="f121" fmla="val -515404"/>
                <a:gd name="f122" fmla="val 402072"/>
                <a:gd name="f123" fmla="val -514177"/>
                <a:gd name="f124" fmla="val 385066"/>
                <a:gd name="f125" fmla="val -512151"/>
                <a:gd name="f126" fmla="val 370026"/>
                <a:gd name="f127" fmla="val -509287"/>
                <a:gd name="f128" fmla="val 351132"/>
                <a:gd name="f129" fmla="val -505689"/>
                <a:gd name="f130" fmla="val 335339"/>
                <a:gd name="f131" fmla="val -500767"/>
                <a:gd name="f132" fmla="val 319364"/>
                <a:gd name="f133" fmla="val -494477"/>
                <a:gd name="f134" fmla="val 303388"/>
                <a:gd name="f135" fmla="val -488187"/>
                <a:gd name="f136" fmla="val 287229"/>
                <a:gd name="f137" fmla="val -480528"/>
                <a:gd name="f138" fmla="val 272030"/>
                <a:gd name="f139" fmla="val -471645"/>
                <a:gd name="f140" fmla="val 256831"/>
                <a:gd name="f141" fmla="val -462762"/>
                <a:gd name="f142" fmla="val 242592"/>
                <a:gd name="f143" fmla="val -452655"/>
                <a:gd name="f144" fmla="val 229128"/>
                <a:gd name="f145" fmla="val -441567"/>
                <a:gd name="f146" fmla="val 215665"/>
                <a:gd name="f147" fmla="val -430479"/>
                <a:gd name="f148" fmla="val 202978"/>
                <a:gd name="f149" fmla="val -418410"/>
                <a:gd name="f150" fmla="val 191092"/>
                <a:gd name="f151" fmla="val -405617"/>
                <a:gd name="f152" fmla="val 179206"/>
                <a:gd name="f153" fmla="val -392824"/>
                <a:gd name="f154" fmla="val 168122"/>
                <a:gd name="f155" fmla="val -379307"/>
                <a:gd name="f156" fmla="val 157721"/>
                <a:gd name="f157" fmla="val -365274"/>
                <a:gd name="f158" fmla="val 147319"/>
                <a:gd name="f159" fmla="val -351241"/>
                <a:gd name="f160" fmla="val 137599"/>
                <a:gd name="f161" fmla="val -336693"/>
                <a:gd name="f162" fmla="val 128449"/>
                <a:gd name="f163" fmla="val -321783"/>
                <a:gd name="f164" fmla="val 119300"/>
                <a:gd name="f165" fmla="val -306874"/>
                <a:gd name="f166" fmla="val 110720"/>
                <a:gd name="f167" fmla="val -291602"/>
                <a:gd name="f168" fmla="val 102597"/>
                <a:gd name="f169" fmla="val -276077"/>
                <a:gd name="f170" fmla="val 94475"/>
                <a:gd name="f171" fmla="val -260552"/>
                <a:gd name="f172" fmla="val 86810"/>
                <a:gd name="f173" fmla="val -244772"/>
                <a:gd name="f174" fmla="val 79505"/>
                <a:gd name="f175" fmla="val -228813"/>
                <a:gd name="f176" fmla="val 72199"/>
                <a:gd name="f177" fmla="val -212853"/>
                <a:gd name="f178" fmla="val 65254"/>
                <a:gd name="f179" fmla="val -196713"/>
                <a:gd name="f180" fmla="val 58582"/>
                <a:gd name="f181" fmla="val -180445"/>
                <a:gd name="f182" fmla="val 51910"/>
                <a:gd name="f183" fmla="val -164176"/>
                <a:gd name="f184" fmla="val 45512"/>
                <a:gd name="f185" fmla="val -147779"/>
                <a:gd name="f186" fmla="val 39314"/>
                <a:gd name="f187" fmla="val -131290"/>
                <a:gd name="f188" fmla="val 33116"/>
                <a:gd name="f189" fmla="val -114801"/>
                <a:gd name="f190" fmla="val 27118"/>
                <a:gd name="f191" fmla="val -98220"/>
                <a:gd name="f192" fmla="val 21252"/>
                <a:gd name="f193" fmla="val -81574"/>
                <a:gd name="f194" fmla="val 15386"/>
                <a:gd name="f195" fmla="val -64929"/>
                <a:gd name="f196" fmla="val 9653"/>
                <a:gd name="f197" fmla="val -48218"/>
                <a:gd name="f198" fmla="val 3990"/>
                <a:gd name="f199" fmla="val -31464"/>
                <a:gd name="f200" fmla="val -1672"/>
                <a:gd name="f201" fmla="val -14710"/>
                <a:gd name="f202" fmla="val -7264"/>
                <a:gd name="f203" fmla="val 2088"/>
                <a:gd name="f204" fmla="val -12847"/>
                <a:gd name="f205" fmla="val 18912"/>
                <a:gd name="f206" fmla="val -18429"/>
                <a:gd name="f207" fmla="val 35736"/>
                <a:gd name="f208" fmla="val -24001"/>
                <a:gd name="f209" fmla="val 52587"/>
                <a:gd name="f210" fmla="val -29627"/>
                <a:gd name="f211" fmla="val 69447"/>
                <a:gd name="f212" fmla="val -35252"/>
                <a:gd name="f213" fmla="val 86307"/>
                <a:gd name="f214" fmla="val -40931"/>
                <a:gd name="f215" fmla="val 103176"/>
                <a:gd name="f216" fmla="val -46727"/>
                <a:gd name="f217" fmla="val 120039"/>
                <a:gd name="f218" fmla="val -52523"/>
                <a:gd name="f219" fmla="val 136902"/>
                <a:gd name="f220" fmla="val -58436"/>
                <a:gd name="f221" fmla="val 153759"/>
                <a:gd name="f222" fmla="val -64557"/>
                <a:gd name="f223" fmla="val 170584"/>
                <a:gd name="f224" fmla="val -70677"/>
                <a:gd name="f225" fmla="val 187409"/>
                <a:gd name="f226" fmla="val -77006"/>
                <a:gd name="f227" fmla="val 204203"/>
                <a:gd name="f228" fmla="val -83585"/>
                <a:gd name="f229" fmla="val 220952"/>
                <a:gd name="f230" fmla="val -90164"/>
                <a:gd name="f231" fmla="val 237702"/>
                <a:gd name="f232" fmla="val -96993"/>
                <a:gd name="f233" fmla="val 254407"/>
                <a:gd name="f234" fmla="val -104376"/>
                <a:gd name="f235" fmla="val 270970"/>
                <a:gd name="f236" fmla="val -111760"/>
                <a:gd name="f237" fmla="val 287533"/>
                <a:gd name="f238" fmla="val -119698"/>
                <a:gd name="f239" fmla="val 303953"/>
                <a:gd name="f240" fmla="val -127636"/>
                <a:gd name="f241" fmla="val 320373"/>
                <a:gd name="f242" fmla="val -135972"/>
                <a:gd name="f243" fmla="val 337615"/>
                <a:gd name="f244" fmla="val -153272"/>
                <a:gd name="f245" fmla="val 342844"/>
                <a:gd name="f246" fmla="val -166165"/>
                <a:gd name="f247" fmla="val 335929"/>
                <a:gd name="f248" fmla="val -179057"/>
                <a:gd name="f249" fmla="val 329014"/>
                <a:gd name="f250" fmla="val -183696"/>
                <a:gd name="f251" fmla="val 312037"/>
                <a:gd name="f252" fmla="val -174519"/>
                <a:gd name="f253" fmla="val 295227"/>
                <a:gd name="f254" fmla="val -166256"/>
                <a:gd name="f255" fmla="val 280094"/>
                <a:gd name="f256" fmla="val -157994"/>
                <a:gd name="f257" fmla="val 264960"/>
              </a:gdLst>
              <a:ahLst/>
              <a:cxnLst>
                <a:cxn ang="3cd4">
                  <a:pos x="hc" y="t"/>
                </a:cxn>
                <a:cxn ang="0">
                  <a:pos x="r" y="vc"/>
                </a:cxn>
                <a:cxn ang="cd4">
                  <a:pos x="hc" y="b"/>
                </a:cxn>
                <a:cxn ang="cd2">
                  <a:pos x="l" y="vc"/>
                </a:cxn>
              </a:cxnLst>
              <a:rect l="l" t="t" r="r" b="b"/>
              <a:pathLst>
                <a:path w="588077" h="8246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4" name="MMConnector"/>
            <p:cNvSpPr/>
            <p:nvPr/>
          </p:nvSpPr>
          <p:spPr>
            <a:xfrm>
              <a:off x="7727759" y="1782000"/>
              <a:ext cx="518039" cy="8280"/>
            </a:xfrm>
            <a:custGeom>
              <a:avLst/>
              <a:gdLst>
                <a:gd name="f0" fmla="val 0"/>
                <a:gd name="f1" fmla="val 414235"/>
                <a:gd name="f2" fmla="val 1265"/>
                <a:gd name="f3" fmla="val -19035"/>
                <a:gd name="f4" fmla="val 25335"/>
                <a:gd name="f5" fmla="val -34333"/>
                <a:gd name="f6" fmla="val 26185"/>
                <a:gd name="f7" fmla="val -51075"/>
                <a:gd name="f8" fmla="val 29784"/>
                <a:gd name="f9" fmla="val -63288"/>
                <a:gd name="f10" fmla="val 20532"/>
                <a:gd name="f11" fmla="val -69889"/>
                <a:gd name="f12" fmla="val 15530"/>
                <a:gd name="f13" fmla="val -73720"/>
                <a:gd name="f14" fmla="val 8004"/>
                <a:gd name="f15" fmla="val -8004"/>
                <a:gd name="f16" fmla="val -15530"/>
                <a:gd name="f17" fmla="val -20532"/>
                <a:gd name="f18" fmla="val -29784"/>
                <a:gd name="f19" fmla="val -26185"/>
                <a:gd name="f20" fmla="val -25335"/>
                <a:gd name="f21" fmla="val -1265"/>
                <a:gd name="f22" fmla="val 429533"/>
                <a:gd name="f23" fmla="val -415"/>
                <a:gd name="f24" fmla="val 415"/>
              </a:gdLst>
              <a:ahLst/>
              <a:cxnLst>
                <a:cxn ang="3cd4">
                  <a:pos x="hc" y="t"/>
                </a:cxn>
                <a:cxn ang="0">
                  <a:pos x="r" y="vc"/>
                </a:cxn>
                <a:cxn ang="cd4">
                  <a:pos x="hc" y="b"/>
                </a:cxn>
                <a:cxn ang="cd2">
                  <a:pos x="l" y="vc"/>
                </a:cxn>
              </a:cxnLst>
              <a:rect l="l" t="t" r="r" b="b"/>
              <a:pathLst>
                <a:path w="478800" h="7600">
                  <a:moveTo>
                    <a:pt x="f1" y="f2"/>
                  </a:moveTo>
                  <a:lnTo>
                    <a:pt x="f3" y="f4"/>
                  </a:lnTo>
                  <a:cubicBezTo>
                    <a:pt x="f5" y="f6"/>
                    <a:pt x="f7" y="f8"/>
                    <a:pt x="f9" y="f10"/>
                  </a:cubicBezTo>
                  <a:cubicBezTo>
                    <a:pt x="f11" y="f12"/>
                    <a:pt x="f13" y="f14"/>
                    <a:pt x="f13" y="f0"/>
                  </a:cubicBezTo>
                  <a:cubicBezTo>
                    <a:pt x="f13" y="f15"/>
                    <a:pt x="f11" y="f16"/>
                    <a:pt x="f9" y="f17"/>
                  </a:cubicBezTo>
                  <a:cubicBezTo>
                    <a:pt x="f7" y="f18"/>
                    <a:pt x="f5" y="f19"/>
                    <a:pt x="f3" y="f20"/>
                  </a:cubicBezTo>
                  <a:lnTo>
                    <a:pt x="f1" y="f21"/>
                  </a:lnTo>
                  <a:cubicBezTo>
                    <a:pt x="f22" y="f23"/>
                    <a:pt x="f22" y="f24"/>
                    <a:pt x="f1" y="f2"/>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 name="MMConnector"/>
            <p:cNvSpPr/>
            <p:nvPr/>
          </p:nvSpPr>
          <p:spPr>
            <a:xfrm>
              <a:off x="7727759" y="2401920"/>
              <a:ext cx="636120" cy="987840"/>
            </a:xfrm>
            <a:custGeom>
              <a:avLst/>
              <a:gdLst>
                <a:gd name="f0" fmla="val -104376"/>
                <a:gd name="f1" fmla="val -270970"/>
                <a:gd name="f2" fmla="val -96993"/>
                <a:gd name="f3" fmla="val -254407"/>
                <a:gd name="f4" fmla="val -90164"/>
                <a:gd name="f5" fmla="val -237702"/>
                <a:gd name="f6" fmla="val -83585"/>
                <a:gd name="f7" fmla="val -220952"/>
                <a:gd name="f8" fmla="val -77006"/>
                <a:gd name="f9" fmla="val -204203"/>
                <a:gd name="f10" fmla="val -70677"/>
                <a:gd name="f11" fmla="val -187409"/>
                <a:gd name="f12" fmla="val -64557"/>
                <a:gd name="f13" fmla="val -170584"/>
                <a:gd name="f14" fmla="val -58436"/>
                <a:gd name="f15" fmla="val -153759"/>
                <a:gd name="f16" fmla="val -52523"/>
                <a:gd name="f17" fmla="val -136902"/>
                <a:gd name="f18" fmla="val -46727"/>
                <a:gd name="f19" fmla="val -120039"/>
                <a:gd name="f20" fmla="val -40931"/>
                <a:gd name="f21" fmla="val -103176"/>
                <a:gd name="f22" fmla="val -35252"/>
                <a:gd name="f23" fmla="val -86307"/>
                <a:gd name="f24" fmla="val -29627"/>
                <a:gd name="f25" fmla="val -69447"/>
                <a:gd name="f26" fmla="val -24001"/>
                <a:gd name="f27" fmla="val -52587"/>
                <a:gd name="f28" fmla="val -18429"/>
                <a:gd name="f29" fmla="val -35736"/>
                <a:gd name="f30" fmla="val -12847"/>
                <a:gd name="f31" fmla="val -18912"/>
                <a:gd name="f32" fmla="val -7264"/>
                <a:gd name="f33" fmla="val -2088"/>
                <a:gd name="f34" fmla="val -1672"/>
                <a:gd name="f35" fmla="val 14710"/>
                <a:gd name="f36" fmla="val 3990"/>
                <a:gd name="f37" fmla="val 31464"/>
                <a:gd name="f38" fmla="val 9653"/>
                <a:gd name="f39" fmla="val 48218"/>
                <a:gd name="f40" fmla="val 15386"/>
                <a:gd name="f41" fmla="val 64929"/>
                <a:gd name="f42" fmla="val 21252"/>
                <a:gd name="f43" fmla="val 81574"/>
                <a:gd name="f44" fmla="val 27118"/>
                <a:gd name="f45" fmla="val 98220"/>
                <a:gd name="f46" fmla="val 33116"/>
                <a:gd name="f47" fmla="val 114801"/>
                <a:gd name="f48" fmla="val 39314"/>
                <a:gd name="f49" fmla="val 131290"/>
                <a:gd name="f50" fmla="val 45512"/>
                <a:gd name="f51" fmla="val 147779"/>
                <a:gd name="f52" fmla="val 51910"/>
                <a:gd name="f53" fmla="val 164176"/>
                <a:gd name="f54" fmla="val 58582"/>
                <a:gd name="f55" fmla="val 180445"/>
                <a:gd name="f56" fmla="val 65254"/>
                <a:gd name="f57" fmla="val 196713"/>
                <a:gd name="f58" fmla="val 72199"/>
                <a:gd name="f59" fmla="val 212853"/>
                <a:gd name="f60" fmla="val 79505"/>
                <a:gd name="f61" fmla="val 228813"/>
                <a:gd name="f62" fmla="val 86810"/>
                <a:gd name="f63" fmla="val 244772"/>
                <a:gd name="f64" fmla="val 94475"/>
                <a:gd name="f65" fmla="val 260552"/>
                <a:gd name="f66" fmla="val 102597"/>
                <a:gd name="f67" fmla="val 276077"/>
                <a:gd name="f68" fmla="val 110720"/>
                <a:gd name="f69" fmla="val 291602"/>
                <a:gd name="f70" fmla="val 119300"/>
                <a:gd name="f71" fmla="val 306874"/>
                <a:gd name="f72" fmla="val 128449"/>
                <a:gd name="f73" fmla="val 321783"/>
                <a:gd name="f74" fmla="val 137599"/>
                <a:gd name="f75" fmla="val 336693"/>
                <a:gd name="f76" fmla="val 147319"/>
                <a:gd name="f77" fmla="val 351241"/>
                <a:gd name="f78" fmla="val 157721"/>
                <a:gd name="f79" fmla="val 365274"/>
                <a:gd name="f80" fmla="val 168122"/>
                <a:gd name="f81" fmla="val 379307"/>
                <a:gd name="f82" fmla="val 179206"/>
                <a:gd name="f83" fmla="val 392824"/>
                <a:gd name="f84" fmla="val 191092"/>
                <a:gd name="f85" fmla="val 405617"/>
                <a:gd name="f86" fmla="val 202978"/>
                <a:gd name="f87" fmla="val 418410"/>
                <a:gd name="f88" fmla="val 215665"/>
                <a:gd name="f89" fmla="val 430479"/>
                <a:gd name="f90" fmla="val 229128"/>
                <a:gd name="f91" fmla="val 441567"/>
                <a:gd name="f92" fmla="val 242592"/>
                <a:gd name="f93" fmla="val 452655"/>
                <a:gd name="f94" fmla="val 256831"/>
                <a:gd name="f95" fmla="val 462762"/>
                <a:gd name="f96" fmla="val 272030"/>
                <a:gd name="f97" fmla="val 471645"/>
                <a:gd name="f98" fmla="val 287229"/>
                <a:gd name="f99" fmla="val 480528"/>
                <a:gd name="f100" fmla="val 303388"/>
                <a:gd name="f101" fmla="val 488187"/>
                <a:gd name="f102" fmla="val 319364"/>
                <a:gd name="f103" fmla="val 494477"/>
                <a:gd name="f104" fmla="val 335339"/>
                <a:gd name="f105" fmla="val 500767"/>
                <a:gd name="f106" fmla="val 351132"/>
                <a:gd name="f107" fmla="val 505689"/>
                <a:gd name="f108" fmla="val 370026"/>
                <a:gd name="f109" fmla="val 509287"/>
                <a:gd name="f110" fmla="val 385066"/>
                <a:gd name="f111" fmla="val 512151"/>
                <a:gd name="f112" fmla="val 402072"/>
                <a:gd name="f113" fmla="val 514177"/>
                <a:gd name="f114" fmla="val 414275"/>
                <a:gd name="f115" fmla="val 515404"/>
                <a:gd name="f116" fmla="val 429520"/>
                <a:gd name="f117" fmla="val 516938"/>
                <a:gd name="f118" fmla="val 429536"/>
                <a:gd name="f119" fmla="val 517306"/>
                <a:gd name="f120" fmla="val 414234"/>
                <a:gd name="f121" fmla="val 516528"/>
                <a:gd name="f122" fmla="val 401935"/>
                <a:gd name="f123" fmla="val 515902"/>
                <a:gd name="f124" fmla="val 384744"/>
                <a:gd name="f125" fmla="val 514712"/>
                <a:gd name="f126" fmla="val 369429"/>
                <a:gd name="f127" fmla="val 512569"/>
                <a:gd name="f128" fmla="val 350212"/>
                <a:gd name="f129" fmla="val 509880"/>
                <a:gd name="f130" fmla="val 333949"/>
                <a:gd name="f131" fmla="val 505691"/>
                <a:gd name="f132" fmla="val 317369"/>
                <a:gd name="f133" fmla="val 500094"/>
                <a:gd name="f134" fmla="val 300788"/>
                <a:gd name="f135" fmla="val 494496"/>
                <a:gd name="f136" fmla="val 283891"/>
                <a:gd name="f137" fmla="val 487488"/>
                <a:gd name="f138" fmla="val 267860"/>
                <a:gd name="f139" fmla="val 479149"/>
                <a:gd name="f140" fmla="val 251828"/>
                <a:gd name="f141" fmla="val 470809"/>
                <a:gd name="f142" fmla="val 236663"/>
                <a:gd name="f143" fmla="val 461138"/>
                <a:gd name="f144" fmla="val 222231"/>
                <a:gd name="f145" fmla="val 450402"/>
                <a:gd name="f146" fmla="val 207798"/>
                <a:gd name="f147" fmla="val 439666"/>
                <a:gd name="f148" fmla="val 194099"/>
                <a:gd name="f149" fmla="val 427866"/>
                <a:gd name="f150" fmla="val 181193"/>
                <a:gd name="f151" fmla="val 415280"/>
                <a:gd name="f152" fmla="val 168286"/>
                <a:gd name="f153" fmla="val 402695"/>
                <a:gd name="f154" fmla="val 156173"/>
                <a:gd name="f155" fmla="val 389323"/>
                <a:gd name="f156" fmla="val 144749"/>
                <a:gd name="f157" fmla="val 375403"/>
                <a:gd name="f158" fmla="val 133325"/>
                <a:gd name="f159" fmla="val 361483"/>
                <a:gd name="f160" fmla="val 122591"/>
                <a:gd name="f161" fmla="val 347014"/>
                <a:gd name="f162" fmla="val 112440"/>
                <a:gd name="f163" fmla="val 332167"/>
                <a:gd name="f164" fmla="val 102288"/>
                <a:gd name="f165" fmla="val 317321"/>
                <a:gd name="f166" fmla="val 92719"/>
                <a:gd name="f167" fmla="val 302097"/>
                <a:gd name="f168" fmla="val 83621"/>
                <a:gd name="f169" fmla="val 286617"/>
                <a:gd name="f170" fmla="val 74523"/>
                <a:gd name="f171" fmla="val 271136"/>
                <a:gd name="f172" fmla="val 65896"/>
                <a:gd name="f173" fmla="val 255399"/>
                <a:gd name="f174" fmla="val 57640"/>
                <a:gd name="f175" fmla="val 239488"/>
                <a:gd name="f176" fmla="val 49385"/>
                <a:gd name="f177" fmla="val 223576"/>
                <a:gd name="f178" fmla="val 41502"/>
                <a:gd name="f179" fmla="val 207491"/>
                <a:gd name="f180" fmla="val 33904"/>
                <a:gd name="f181" fmla="val 191290"/>
                <a:gd name="f182" fmla="val 26306"/>
                <a:gd name="f183" fmla="val 175089"/>
                <a:gd name="f184" fmla="val 18994"/>
                <a:gd name="f185" fmla="val 158772"/>
                <a:gd name="f186" fmla="val 11893"/>
                <a:gd name="f187" fmla="val 142382"/>
                <a:gd name="f188" fmla="val 4791"/>
                <a:gd name="f189" fmla="val 125993"/>
                <a:gd name="f190" fmla="val -2100"/>
                <a:gd name="f191" fmla="val 109530"/>
                <a:gd name="f192" fmla="val -8847"/>
                <a:gd name="f193" fmla="val 93028"/>
                <a:gd name="f194" fmla="val -15595"/>
                <a:gd name="f195" fmla="val 76525"/>
                <a:gd name="f196" fmla="val -22198"/>
                <a:gd name="f197" fmla="val 59983"/>
                <a:gd name="f198" fmla="val -28719"/>
                <a:gd name="f199" fmla="val 43429"/>
                <a:gd name="f200" fmla="val -35240"/>
                <a:gd name="f201" fmla="val 26875"/>
                <a:gd name="f202" fmla="val -41678"/>
                <a:gd name="f203" fmla="val 10309"/>
                <a:gd name="f204" fmla="val -48092"/>
                <a:gd name="f205" fmla="val -6244"/>
                <a:gd name="f206" fmla="val -54507"/>
                <a:gd name="f207" fmla="val -22796"/>
                <a:gd name="f208" fmla="val -60896"/>
                <a:gd name="f209" fmla="val -39334"/>
                <a:gd name="f210" fmla="val -67321"/>
                <a:gd name="f211" fmla="val -55831"/>
                <a:gd name="f212" fmla="val -73745"/>
                <a:gd name="f213" fmla="val -72328"/>
                <a:gd name="f214" fmla="val -80204"/>
                <a:gd name="f215" fmla="val -88783"/>
                <a:gd name="f216" fmla="val -86756"/>
                <a:gd name="f217" fmla="val -105169"/>
                <a:gd name="f218" fmla="val -93308"/>
                <a:gd name="f219" fmla="val -121554"/>
                <a:gd name="f220" fmla="val -99953"/>
                <a:gd name="f221" fmla="val -137869"/>
                <a:gd name="f222" fmla="val -106767"/>
                <a:gd name="f223" fmla="val -154066"/>
                <a:gd name="f224" fmla="val -113581"/>
                <a:gd name="f225" fmla="val -170264"/>
                <a:gd name="f226" fmla="val -120564"/>
                <a:gd name="f227" fmla="val -186343"/>
                <a:gd name="f228" fmla="val -127753"/>
                <a:gd name="f229" fmla="val -202283"/>
                <a:gd name="f230" fmla="val -134942"/>
                <a:gd name="f231" fmla="val -218224"/>
                <a:gd name="f232" fmla="val -142336"/>
                <a:gd name="f233" fmla="val -234025"/>
                <a:gd name="f234" fmla="val -150165"/>
                <a:gd name="f235" fmla="val -249492"/>
                <a:gd name="f236" fmla="val -157994"/>
                <a:gd name="f237" fmla="val -264960"/>
                <a:gd name="f238" fmla="val -166256"/>
                <a:gd name="f239" fmla="val -280094"/>
                <a:gd name="f240" fmla="val -174519"/>
                <a:gd name="f241" fmla="val -295227"/>
                <a:gd name="f242" fmla="val -183696"/>
                <a:gd name="f243" fmla="val -312037"/>
                <a:gd name="f244" fmla="val -179057"/>
                <a:gd name="f245" fmla="val -329014"/>
                <a:gd name="f246" fmla="val -166165"/>
                <a:gd name="f247" fmla="val -335929"/>
                <a:gd name="f248" fmla="val -153272"/>
                <a:gd name="f249" fmla="val -342844"/>
                <a:gd name="f250" fmla="val -135972"/>
                <a:gd name="f251" fmla="val -337615"/>
                <a:gd name="f252" fmla="val -127636"/>
                <a:gd name="f253" fmla="val -320373"/>
                <a:gd name="f254" fmla="val -119698"/>
                <a:gd name="f255" fmla="val -303953"/>
                <a:gd name="f256" fmla="val -111760"/>
                <a:gd name="f257" fmla="val -287533"/>
              </a:gdLst>
              <a:ahLst/>
              <a:cxnLst>
                <a:cxn ang="3cd4">
                  <a:pos x="hc" y="t"/>
                </a:cxn>
                <a:cxn ang="0">
                  <a:pos x="r" y="vc"/>
                </a:cxn>
                <a:cxn ang="cd4">
                  <a:pos x="hc" y="b"/>
                </a:cxn>
                <a:cxn ang="cd2">
                  <a:pos x="l" y="vc"/>
                </a:cxn>
              </a:cxnLst>
              <a:rect l="l" t="t" r="r" b="b"/>
              <a:pathLst>
                <a:path w="588077" h="8246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6" name="MMConnector"/>
            <p:cNvSpPr/>
            <p:nvPr/>
          </p:nvSpPr>
          <p:spPr>
            <a:xfrm>
              <a:off x="6781320" y="2556720"/>
              <a:ext cx="659880" cy="1297440"/>
            </a:xfrm>
            <a:custGeom>
              <a:avLst/>
              <a:gdLst>
                <a:gd name="f0" fmla="val 175550"/>
                <a:gd name="f1" fmla="val -378697"/>
                <a:gd name="f2" fmla="val 168722"/>
                <a:gd name="f3" fmla="val -362812"/>
                <a:gd name="f4" fmla="val 162392"/>
                <a:gd name="f5" fmla="val -346602"/>
                <a:gd name="f6" fmla="val 156314"/>
                <a:gd name="f7" fmla="val -330256"/>
                <a:gd name="f8" fmla="val 150237"/>
                <a:gd name="f9" fmla="val -313910"/>
                <a:gd name="f10" fmla="val 144411"/>
                <a:gd name="f11" fmla="val -297428"/>
                <a:gd name="f12" fmla="val 138811"/>
                <a:gd name="f13" fmla="val -280827"/>
                <a:gd name="f14" fmla="val 133210"/>
                <a:gd name="f15" fmla="val -264226"/>
                <a:gd name="f16" fmla="val 127835"/>
                <a:gd name="f17" fmla="val -247506"/>
                <a:gd name="f18" fmla="val 122615"/>
                <a:gd name="f19" fmla="val -230708"/>
                <a:gd name="f20" fmla="val 117395"/>
                <a:gd name="f21" fmla="val -213911"/>
                <a:gd name="f22" fmla="val 112331"/>
                <a:gd name="f23" fmla="val -197036"/>
                <a:gd name="f24" fmla="val 107375"/>
                <a:gd name="f25" fmla="val -180105"/>
                <a:gd name="f26" fmla="val 102419"/>
                <a:gd name="f27" fmla="val -163175"/>
                <a:gd name="f28" fmla="val 97571"/>
                <a:gd name="f29" fmla="val -146189"/>
                <a:gd name="f30" fmla="val 92788"/>
                <a:gd name="f31" fmla="val -129166"/>
                <a:gd name="f32" fmla="val 88004"/>
                <a:gd name="f33" fmla="val -112143"/>
                <a:gd name="f34" fmla="val 83284"/>
                <a:gd name="f35" fmla="val -95083"/>
                <a:gd name="f36" fmla="val 78588"/>
                <a:gd name="f37" fmla="val -78000"/>
                <a:gd name="f38" fmla="val 73891"/>
                <a:gd name="f39" fmla="val -60918"/>
                <a:gd name="f40" fmla="val 69219"/>
                <a:gd name="f41" fmla="val -43813"/>
                <a:gd name="f42" fmla="val 64531"/>
                <a:gd name="f43" fmla="val -26698"/>
                <a:gd name="f44" fmla="val 59844"/>
                <a:gd name="f45" fmla="val -9583"/>
                <a:gd name="f46" fmla="val 55142"/>
                <a:gd name="f47" fmla="val 7541"/>
                <a:gd name="f48" fmla="val 50387"/>
                <a:gd name="f49" fmla="val 24663"/>
                <a:gd name="f50" fmla="val 45632"/>
                <a:gd name="f51" fmla="val 41785"/>
                <a:gd name="f52" fmla="val 40825"/>
                <a:gd name="f53" fmla="val 58904"/>
                <a:gd name="f54" fmla="val 35926"/>
                <a:gd name="f55" fmla="val 76009"/>
                <a:gd name="f56" fmla="val 31027"/>
                <a:gd name="f57" fmla="val 93113"/>
                <a:gd name="f58" fmla="val 26036"/>
                <a:gd name="f59" fmla="val 110203"/>
                <a:gd name="f60" fmla="val 20912"/>
                <a:gd name="f61" fmla="val 127263"/>
                <a:gd name="f62" fmla="val 15787"/>
                <a:gd name="f63" fmla="val 144323"/>
                <a:gd name="f64" fmla="val 10530"/>
                <a:gd name="f65" fmla="val 161354"/>
                <a:gd name="f66" fmla="val 5092"/>
                <a:gd name="f67" fmla="val 178338"/>
                <a:gd name="f68" fmla="val -345"/>
                <a:gd name="f69" fmla="val 195322"/>
                <a:gd name="f70" fmla="val -5962"/>
                <a:gd name="f71" fmla="val 212259"/>
                <a:gd name="f72" fmla="val -11811"/>
                <a:gd name="f73" fmla="val 229126"/>
                <a:gd name="f74" fmla="val -17661"/>
                <a:gd name="f75" fmla="val 245993"/>
                <a:gd name="f76" fmla="val -23742"/>
                <a:gd name="f77" fmla="val 262791"/>
                <a:gd name="f78" fmla="val -30117"/>
                <a:gd name="f79" fmla="val 279488"/>
                <a:gd name="f80" fmla="val -36492"/>
                <a:gd name="f81" fmla="val 296185"/>
                <a:gd name="f82" fmla="val -43160"/>
                <a:gd name="f83" fmla="val 312781"/>
                <a:gd name="f84" fmla="val -50195"/>
                <a:gd name="f85" fmla="val 329234"/>
                <a:gd name="f86" fmla="val -57229"/>
                <a:gd name="f87" fmla="val 345686"/>
                <a:gd name="f88" fmla="val -64629"/>
                <a:gd name="f89" fmla="val 361995"/>
                <a:gd name="f90" fmla="val -72481"/>
                <a:gd name="f91" fmla="val 378097"/>
                <a:gd name="f92" fmla="val -80333"/>
                <a:gd name="f93" fmla="val 394198"/>
                <a:gd name="f94" fmla="val -88636"/>
                <a:gd name="f95" fmla="val 410094"/>
                <a:gd name="f96" fmla="val -97492"/>
                <a:gd name="f97" fmla="val 425691"/>
                <a:gd name="f98" fmla="val -106348"/>
                <a:gd name="f99" fmla="val 441288"/>
                <a:gd name="f100" fmla="val -115756"/>
                <a:gd name="f101" fmla="val 456586"/>
                <a:gd name="f102" fmla="val -125828"/>
                <a:gd name="f103" fmla="val 471452"/>
                <a:gd name="f104" fmla="val -135899"/>
                <a:gd name="f105" fmla="val 486317"/>
                <a:gd name="f106" fmla="val -146634"/>
                <a:gd name="f107" fmla="val 500749"/>
                <a:gd name="f108" fmla="val -158140"/>
                <a:gd name="f109" fmla="val 514555"/>
                <a:gd name="f110" fmla="val -169646"/>
                <a:gd name="f111" fmla="val 528361"/>
                <a:gd name="f112" fmla="val -181922"/>
                <a:gd name="f113" fmla="val 541541"/>
                <a:gd name="f114" fmla="val -195032"/>
                <a:gd name="f115" fmla="val 553835"/>
                <a:gd name="f116" fmla="val -208142"/>
                <a:gd name="f117" fmla="val 566130"/>
                <a:gd name="f118" fmla="val -222086"/>
                <a:gd name="f119" fmla="val 577539"/>
                <a:gd name="f120" fmla="val -236845"/>
                <a:gd name="f121" fmla="val 587781"/>
                <a:gd name="f122" fmla="val -251603"/>
                <a:gd name="f123" fmla="val 598022"/>
                <a:gd name="f124" fmla="val -267178"/>
                <a:gd name="f125" fmla="val 607097"/>
                <a:gd name="f126" fmla="val -283342"/>
                <a:gd name="f127" fmla="val 614753"/>
                <a:gd name="f128" fmla="val -299507"/>
                <a:gd name="f129" fmla="val 622409"/>
                <a:gd name="f130" fmla="val -316263"/>
                <a:gd name="f131" fmla="val 628646"/>
                <a:gd name="f132" fmla="val -333545"/>
                <a:gd name="f133" fmla="val 633504"/>
                <a:gd name="f134" fmla="val -350828"/>
                <a:gd name="f135" fmla="val 638362"/>
                <a:gd name="f136" fmla="val -368637"/>
                <a:gd name="f137" fmla="val 641842"/>
                <a:gd name="f138" fmla="val -385967"/>
                <a:gd name="f139" fmla="val 643695"/>
                <a:gd name="f140" fmla="val -395498"/>
                <a:gd name="f141" fmla="val 644714"/>
                <a:gd name="f142" fmla="val -404884"/>
                <a:gd name="f143" fmla="val 645241"/>
                <a:gd name="f144" fmla="val -414205"/>
                <a:gd name="f145" fmla="val 645547"/>
                <a:gd name="f146" fmla="val -429518"/>
                <a:gd name="f147" fmla="val 646049"/>
                <a:gd name="f148" fmla="val -429522"/>
                <a:gd name="f149" fmla="val 645748"/>
                <a:gd name="f150" fmla="val -414241"/>
                <a:gd name="f151" fmla="val 644632"/>
                <a:gd name="f152" fmla="val -404973"/>
                <a:gd name="f153" fmla="val 643956"/>
                <a:gd name="f154" fmla="val -395658"/>
                <a:gd name="f155" fmla="val 643058"/>
                <a:gd name="f156" fmla="val -386240"/>
                <a:gd name="f157" fmla="val 641668"/>
                <a:gd name="f158" fmla="val -369092"/>
                <a:gd name="f159" fmla="val 639139"/>
                <a:gd name="f160" fmla="val -351603"/>
                <a:gd name="f161" fmla="val 634980"/>
                <a:gd name="f162" fmla="val -334751"/>
                <a:gd name="f163" fmla="val 629505"/>
                <a:gd name="f164" fmla="val -317900"/>
                <a:gd name="f165" fmla="val 624030"/>
                <a:gd name="f166" fmla="val -301686"/>
                <a:gd name="f167" fmla="val 617239"/>
                <a:gd name="f168" fmla="val -286155"/>
                <a:gd name="f169" fmla="val 609107"/>
                <a:gd name="f170" fmla="val -270625"/>
                <a:gd name="f171" fmla="val 600975"/>
                <a:gd name="f172" fmla="val -255777"/>
                <a:gd name="f173" fmla="val 591503"/>
                <a:gd name="f174" fmla="val -241793"/>
                <a:gd name="f175" fmla="val 580944"/>
                <a:gd name="f176" fmla="val -227809"/>
                <a:gd name="f177" fmla="val 570386"/>
                <a:gd name="f178" fmla="val -214688"/>
                <a:gd name="f179" fmla="val 558740"/>
                <a:gd name="f180" fmla="val -202415"/>
                <a:gd name="f181" fmla="val 546269"/>
                <a:gd name="f182" fmla="val -190141"/>
                <a:gd name="f183" fmla="val 533798"/>
                <a:gd name="f184" fmla="val -178715"/>
                <a:gd name="f185" fmla="val 520502"/>
                <a:gd name="f186" fmla="val -168057"/>
                <a:gd name="f187" fmla="val 506618"/>
                <a:gd name="f188" fmla="val -157399"/>
                <a:gd name="f189" fmla="val 492734"/>
                <a:gd name="f190" fmla="val -147508"/>
                <a:gd name="f191" fmla="val 478261"/>
                <a:gd name="f192" fmla="val -138271"/>
                <a:gd name="f193" fmla="val 463376"/>
                <a:gd name="f194" fmla="val -129034"/>
                <a:gd name="f195" fmla="val 448491"/>
                <a:gd name="f196" fmla="val -120450"/>
                <a:gd name="f197" fmla="val 433194"/>
                <a:gd name="f198" fmla="val -112408"/>
                <a:gd name="f199" fmla="val 417608"/>
                <a:gd name="f200" fmla="val -104366"/>
                <a:gd name="f201" fmla="val 402022"/>
                <a:gd name="f202" fmla="val -96866"/>
                <a:gd name="f203" fmla="val 386147"/>
                <a:gd name="f204" fmla="val -89808"/>
                <a:gd name="f205" fmla="val 370068"/>
                <a:gd name="f206" fmla="val -82750"/>
                <a:gd name="f207" fmla="val 353990"/>
                <a:gd name="f208" fmla="val -76134"/>
                <a:gd name="f209" fmla="val 337707"/>
                <a:gd name="f210" fmla="val -69875"/>
                <a:gd name="f211" fmla="val 321278"/>
                <a:gd name="f212" fmla="val -63617"/>
                <a:gd name="f213" fmla="val 304849"/>
                <a:gd name="f214" fmla="val -57716"/>
                <a:gd name="f215" fmla="val 288273"/>
                <a:gd name="f216" fmla="val -52102"/>
                <a:gd name="f217" fmla="val 271591"/>
                <a:gd name="f218" fmla="val -46487"/>
                <a:gd name="f219" fmla="val 254910"/>
                <a:gd name="f220" fmla="val -41159"/>
                <a:gd name="f221" fmla="val 238121"/>
                <a:gd name="f222" fmla="val -36057"/>
                <a:gd name="f223" fmla="val 221255"/>
                <a:gd name="f224" fmla="val -30955"/>
                <a:gd name="f225" fmla="val 204389"/>
                <a:gd name="f226" fmla="val -26079"/>
                <a:gd name="f227" fmla="val 187444"/>
                <a:gd name="f228" fmla="val -21377"/>
                <a:gd name="f229" fmla="val 170441"/>
                <a:gd name="f230" fmla="val -16676"/>
                <a:gd name="f231" fmla="val 153439"/>
                <a:gd name="f232" fmla="val -12148"/>
                <a:gd name="f233" fmla="val 136378"/>
                <a:gd name="f234" fmla="val -7750"/>
                <a:gd name="f235" fmla="val 119274"/>
                <a:gd name="f236" fmla="val -3351"/>
                <a:gd name="f237" fmla="val 102170"/>
                <a:gd name="f238" fmla="val 920"/>
                <a:gd name="f239" fmla="val 85022"/>
                <a:gd name="f240" fmla="val 5104"/>
                <a:gd name="f241" fmla="val 67843"/>
                <a:gd name="f242" fmla="val 9288"/>
                <a:gd name="f243" fmla="val 50664"/>
                <a:gd name="f244" fmla="val 13385"/>
                <a:gd name="f245" fmla="val 33452"/>
                <a:gd name="f246" fmla="val 17435"/>
                <a:gd name="f247" fmla="val 16218"/>
                <a:gd name="f248" fmla="val 21485"/>
                <a:gd name="f249" fmla="val -1016"/>
                <a:gd name="f250" fmla="val 25488"/>
                <a:gd name="f251" fmla="val -18274"/>
                <a:gd name="f252" fmla="val 29483"/>
                <a:gd name="f253" fmla="val -35547"/>
                <a:gd name="f254" fmla="val 33477"/>
                <a:gd name="f255" fmla="val -52820"/>
                <a:gd name="f256" fmla="val 37464"/>
                <a:gd name="f257" fmla="val -70108"/>
                <a:gd name="f258" fmla="val 41481"/>
                <a:gd name="f259" fmla="val -87405"/>
                <a:gd name="f260" fmla="val 45499"/>
                <a:gd name="f261" fmla="val -104702"/>
                <a:gd name="f262" fmla="val 49548"/>
                <a:gd name="f263" fmla="val -122008"/>
                <a:gd name="f264" fmla="val 53672"/>
                <a:gd name="f265" fmla="val -139315"/>
                <a:gd name="f266" fmla="val 57795"/>
                <a:gd name="f267" fmla="val -156622"/>
                <a:gd name="f268" fmla="val 61992"/>
                <a:gd name="f269" fmla="val -173930"/>
                <a:gd name="f270" fmla="val 66313"/>
                <a:gd name="f271" fmla="val -191232"/>
                <a:gd name="f272" fmla="val 70633"/>
                <a:gd name="f273" fmla="val -208533"/>
                <a:gd name="f274" fmla="val 75077"/>
                <a:gd name="f275" fmla="val -225827"/>
                <a:gd name="f276" fmla="val 79696"/>
                <a:gd name="f277" fmla="val -243105"/>
                <a:gd name="f278" fmla="val 84314"/>
                <a:gd name="f279" fmla="val -260383"/>
                <a:gd name="f280" fmla="val 89108"/>
                <a:gd name="f281" fmla="val -277644"/>
                <a:gd name="f282" fmla="val 94161"/>
                <a:gd name="f283" fmla="val -294871"/>
                <a:gd name="f284" fmla="val 99214"/>
                <a:gd name="f285" fmla="val -312097"/>
                <a:gd name="f286" fmla="val 104526"/>
                <a:gd name="f287" fmla="val -329288"/>
                <a:gd name="f288" fmla="val 110129"/>
                <a:gd name="f289" fmla="val -346435"/>
                <a:gd name="f290" fmla="val 115732"/>
                <a:gd name="f291" fmla="val -363582"/>
                <a:gd name="f292" fmla="val 121626"/>
                <a:gd name="f293" fmla="val -380686"/>
                <a:gd name="f294" fmla="val 128132"/>
                <a:gd name="f295" fmla="val -397656"/>
                <a:gd name="f296" fmla="val 134637"/>
                <a:gd name="f297" fmla="val -414626"/>
                <a:gd name="f298" fmla="val 141755"/>
                <a:gd name="f299" fmla="val -431464"/>
                <a:gd name="f300" fmla="val 148872"/>
                <a:gd name="f301" fmla="val -448301"/>
                <a:gd name="f302" fmla="val 156329"/>
                <a:gd name="f303" fmla="val -465941"/>
                <a:gd name="f304" fmla="val 173269"/>
                <a:gd name="f305" fmla="val -472112"/>
                <a:gd name="f306" fmla="val 186513"/>
                <a:gd name="f307" fmla="val -465896"/>
                <a:gd name="f308" fmla="val 199757"/>
                <a:gd name="f309" fmla="val -459681"/>
                <a:gd name="f310" fmla="val 205192"/>
                <a:gd name="f311" fmla="val -443026"/>
                <a:gd name="f312" fmla="val 197032"/>
                <a:gd name="f313" fmla="val -425699"/>
                <a:gd name="f314" fmla="val 189706"/>
                <a:gd name="f315" fmla="val -410140"/>
                <a:gd name="f316" fmla="val 182379"/>
                <a:gd name="f317" fmla="val -394581"/>
              </a:gdLst>
              <a:ahLst/>
              <a:cxnLst>
                <a:cxn ang="3cd4">
                  <a:pos x="hc" y="t"/>
                </a:cxn>
                <a:cxn ang="0">
                  <a:pos x="r" y="vc"/>
                </a:cxn>
                <a:cxn ang="cd4">
                  <a:pos x="hc" y="b"/>
                </a:cxn>
                <a:cxn ang="cd2">
                  <a:pos x="l" y="vc"/>
                </a:cxn>
              </a:cxnLst>
              <a:rect l="l" t="t" r="r" b="b"/>
              <a:pathLst>
                <a:path w="609952" h="1083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 name="MMConnector"/>
            <p:cNvSpPr/>
            <p:nvPr/>
          </p:nvSpPr>
          <p:spPr>
            <a:xfrm>
              <a:off x="6781320" y="2246760"/>
              <a:ext cx="597240" cy="678240"/>
            </a:xfrm>
            <a:custGeom>
              <a:avLst/>
              <a:gdLst>
                <a:gd name="f0" fmla="val 107749"/>
                <a:gd name="f1" fmla="val -120719"/>
                <a:gd name="f2" fmla="val 98260"/>
                <a:gd name="f3" fmla="val -106089"/>
                <a:gd name="f4" fmla="val 89070"/>
                <a:gd name="f5" fmla="val -91146"/>
                <a:gd name="f6" fmla="val 79983"/>
                <a:gd name="f7" fmla="val -76085"/>
                <a:gd name="f8" fmla="val 70896"/>
                <a:gd name="f9" fmla="val -61024"/>
                <a:gd name="f10" fmla="val 61912"/>
                <a:gd name="f11" fmla="val -45846"/>
                <a:gd name="f12" fmla="val 52972"/>
                <a:gd name="f13" fmla="val -30587"/>
                <a:gd name="f14" fmla="val 44032"/>
                <a:gd name="f15" fmla="val -15328"/>
                <a:gd name="f16" fmla="val 35136"/>
                <a:gd name="f17" fmla="val 12"/>
                <a:gd name="f18" fmla="val 26189"/>
                <a:gd name="f19" fmla="val 15365"/>
                <a:gd name="f20" fmla="val 17242"/>
                <a:gd name="f21" fmla="val 30717"/>
                <a:gd name="f22" fmla="val 8244"/>
                <a:gd name="f23" fmla="val 46084"/>
                <a:gd name="f24" fmla="val -891"/>
                <a:gd name="f25" fmla="val 61406"/>
                <a:gd name="f26" fmla="val -10025"/>
                <a:gd name="f27" fmla="val 76729"/>
                <a:gd name="f28" fmla="val -19297"/>
                <a:gd name="f29" fmla="val 92007"/>
                <a:gd name="f30" fmla="val -28802"/>
                <a:gd name="f31" fmla="val 107176"/>
                <a:gd name="f32" fmla="val -38306"/>
                <a:gd name="f33" fmla="val 122344"/>
                <a:gd name="f34" fmla="val -48042"/>
                <a:gd name="f35" fmla="val 137401"/>
                <a:gd name="f36" fmla="val -58112"/>
                <a:gd name="f37" fmla="val 152266"/>
                <a:gd name="f38" fmla="val -68181"/>
                <a:gd name="f39" fmla="val 167130"/>
                <a:gd name="f40" fmla="val -78585"/>
                <a:gd name="f41" fmla="val 181801"/>
                <a:gd name="f42" fmla="val -89433"/>
                <a:gd name="f43" fmla="val 196169"/>
                <a:gd name="f44" fmla="val -100280"/>
                <a:gd name="f45" fmla="val 210537"/>
                <a:gd name="f46" fmla="val -111572"/>
                <a:gd name="f47" fmla="val 224602"/>
                <a:gd name="f48" fmla="val -123418"/>
                <a:gd name="f49" fmla="val 238212"/>
                <a:gd name="f50" fmla="val -135264"/>
                <a:gd name="f51" fmla="val 251822"/>
                <a:gd name="f52" fmla="val -147664"/>
                <a:gd name="f53" fmla="val 264978"/>
                <a:gd name="f54" fmla="val -160721"/>
                <a:gd name="f55" fmla="val 277475"/>
                <a:gd name="f56" fmla="val -173779"/>
                <a:gd name="f57" fmla="val 289973"/>
                <a:gd name="f58" fmla="val -187495"/>
                <a:gd name="f59" fmla="val 301812"/>
                <a:gd name="f60" fmla="val -201881"/>
                <a:gd name="f61" fmla="val 312738"/>
                <a:gd name="f62" fmla="val -216268"/>
                <a:gd name="f63" fmla="val 323665"/>
                <a:gd name="f64" fmla="val -231325"/>
                <a:gd name="f65" fmla="val 333679"/>
                <a:gd name="f66" fmla="val -247107"/>
                <a:gd name="f67" fmla="val 342523"/>
                <a:gd name="f68" fmla="val -262889"/>
                <a:gd name="f69" fmla="val 351366"/>
                <a:gd name="f70" fmla="val -279396"/>
                <a:gd name="f71" fmla="val 359038"/>
                <a:gd name="f72" fmla="val -296036"/>
                <a:gd name="f73" fmla="val 365360"/>
                <a:gd name="f74" fmla="val -312676"/>
                <a:gd name="f75" fmla="val 371682"/>
                <a:gd name="f76" fmla="val -329450"/>
                <a:gd name="f77" fmla="val 376654"/>
                <a:gd name="f78" fmla="val -347674"/>
                <a:gd name="f79" fmla="val 380276"/>
                <a:gd name="f80" fmla="val -365898"/>
                <a:gd name="f81" fmla="val 383897"/>
                <a:gd name="f82" fmla="val -385573"/>
                <a:gd name="f83" fmla="val 386169"/>
                <a:gd name="f84" fmla="val -400702"/>
                <a:gd name="f85" fmla="val 387165"/>
                <a:gd name="f86" fmla="val -405633"/>
                <a:gd name="f87" fmla="val 387489"/>
                <a:gd name="f88" fmla="val -410081"/>
                <a:gd name="f89" fmla="val 387678"/>
                <a:gd name="f90" fmla="val -414203"/>
                <a:gd name="f91" fmla="val 387776"/>
                <a:gd name="f92" fmla="val -429521"/>
                <a:gd name="f93" fmla="val 388139"/>
                <a:gd name="f94" fmla="val -429502"/>
                <a:gd name="f95" fmla="val 387659"/>
                <a:gd name="f96" fmla="val -414239"/>
                <a:gd name="f97" fmla="val 386321"/>
                <a:gd name="f98" fmla="val -410156"/>
                <a:gd name="f99" fmla="val 385963"/>
                <a:gd name="f100" fmla="val -405762"/>
                <a:gd name="f101" fmla="val 385494"/>
                <a:gd name="f102" fmla="val -400908"/>
                <a:gd name="f103" fmla="val 384863"/>
                <a:gd name="f104" fmla="val -385972"/>
                <a:gd name="f105" fmla="val 382919"/>
                <a:gd name="f106" fmla="val -366677"/>
                <a:gd name="f107" fmla="val 379427"/>
                <a:gd name="f108" fmla="val -349003"/>
                <a:gd name="f109" fmla="val 374729"/>
                <a:gd name="f110" fmla="val -331328"/>
                <a:gd name="f111" fmla="val 370030"/>
                <a:gd name="f112" fmla="val -315274"/>
                <a:gd name="f113" fmla="val 364124"/>
                <a:gd name="f114" fmla="val -299502"/>
                <a:gd name="f115" fmla="val 356950"/>
                <a:gd name="f116" fmla="val -283730"/>
                <a:gd name="f117" fmla="val 349776"/>
                <a:gd name="f118" fmla="val -268241"/>
                <a:gd name="f119" fmla="val 341333"/>
                <a:gd name="f120" fmla="val -253566"/>
                <a:gd name="f121" fmla="val 331833"/>
                <a:gd name="f122" fmla="val -238890"/>
                <a:gd name="f123" fmla="val 322334"/>
                <a:gd name="f124" fmla="val -225028"/>
                <a:gd name="f125" fmla="val 311778"/>
                <a:gd name="f126" fmla="val -211873"/>
                <a:gd name="f127" fmla="val 300394"/>
                <a:gd name="f128" fmla="val -198718"/>
                <a:gd name="f129" fmla="val 289009"/>
                <a:gd name="f130" fmla="val -186269"/>
                <a:gd name="f131" fmla="val 276796"/>
                <a:gd name="f132" fmla="val -174480"/>
                <a:gd name="f133" fmla="val 263977"/>
                <a:gd name="f134" fmla="val -162691"/>
                <a:gd name="f135" fmla="val 251158"/>
                <a:gd name="f136" fmla="val -151562"/>
                <a:gd name="f137" fmla="val 237732"/>
                <a:gd name="f138" fmla="val -140973"/>
                <a:gd name="f139" fmla="val 223873"/>
                <a:gd name="f140" fmla="val -130385"/>
                <a:gd name="f141" fmla="val 210015"/>
                <a:gd name="f142" fmla="val -120337"/>
                <a:gd name="f143" fmla="val 195724"/>
                <a:gd name="f144" fmla="val -110713"/>
                <a:gd name="f145" fmla="val 181129"/>
                <a:gd name="f146" fmla="val -101090"/>
                <a:gd name="f147" fmla="val 166533"/>
                <a:gd name="f148" fmla="val -91891"/>
                <a:gd name="f149" fmla="val 151634"/>
                <a:gd name="f150" fmla="val -83003"/>
                <a:gd name="f151" fmla="val 136523"/>
                <a:gd name="f152" fmla="val -74116"/>
                <a:gd name="f153" fmla="val 121413"/>
                <a:gd name="f154" fmla="val -65539"/>
                <a:gd name="f155" fmla="val 106090"/>
                <a:gd name="f156" fmla="val -57171"/>
                <a:gd name="f157" fmla="val 90624"/>
                <a:gd name="f158" fmla="val -48802"/>
                <a:gd name="f159" fmla="val 75158"/>
                <a:gd name="f160" fmla="val -40641"/>
                <a:gd name="f161" fmla="val 59548"/>
                <a:gd name="f162" fmla="val -32589"/>
                <a:gd name="f163" fmla="val 43846"/>
                <a:gd name="f164" fmla="val -24537"/>
                <a:gd name="f165" fmla="val 28145"/>
                <a:gd name="f166" fmla="val -16594"/>
                <a:gd name="f167" fmla="val 12351"/>
                <a:gd name="f168" fmla="val -8667"/>
                <a:gd name="f169" fmla="val -3492"/>
                <a:gd name="f170" fmla="val -741"/>
                <a:gd name="f171" fmla="val -19335"/>
                <a:gd name="f172" fmla="val 7169"/>
                <a:gd name="f173" fmla="val -35228"/>
                <a:gd name="f174" fmla="val 15170"/>
                <a:gd name="f175" fmla="val -51127"/>
                <a:gd name="f176" fmla="val 23172"/>
                <a:gd name="f177" fmla="val -67026"/>
                <a:gd name="f178" fmla="val 31265"/>
                <a:gd name="f179" fmla="val -82931"/>
                <a:gd name="f180" fmla="val 39514"/>
                <a:gd name="f181" fmla="val -98814"/>
                <a:gd name="f182" fmla="val 47764"/>
                <a:gd name="f183" fmla="val -114697"/>
                <a:gd name="f184" fmla="val 56170"/>
                <a:gd name="f185" fmla="val -130557"/>
                <a:gd name="f186" fmla="val 65005"/>
                <a:gd name="f187" fmla="val -146288"/>
                <a:gd name="f188" fmla="val 73841"/>
                <a:gd name="f189" fmla="val -162018"/>
                <a:gd name="f190" fmla="val 83106"/>
                <a:gd name="f191" fmla="val -177619"/>
                <a:gd name="f192" fmla="val 92370"/>
                <a:gd name="f193" fmla="val -193219"/>
                <a:gd name="f194" fmla="val 102150"/>
                <a:gd name="f195" fmla="val -209686"/>
                <a:gd name="f196" fmla="val 119914"/>
                <a:gd name="f197" fmla="val -213308"/>
                <a:gd name="f198" fmla="val 132136"/>
                <a:gd name="f199" fmla="val -205267"/>
                <a:gd name="f200" fmla="val 144358"/>
                <a:gd name="f201" fmla="val -197226"/>
                <a:gd name="f202" fmla="val 147625"/>
                <a:gd name="f203" fmla="val -179790"/>
                <a:gd name="f204" fmla="val 136815"/>
                <a:gd name="f205" fmla="val -163981"/>
                <a:gd name="f206" fmla="val 127027"/>
                <a:gd name="f207" fmla="val -149665"/>
                <a:gd name="f208" fmla="val 117238"/>
                <a:gd name="f209" fmla="val -135349"/>
              </a:gdLst>
              <a:ahLst/>
              <a:cxnLst>
                <a:cxn ang="3cd4">
                  <a:pos x="hc" y="t"/>
                </a:cxn>
                <a:cxn ang="0">
                  <a:pos x="r" y="vc"/>
                </a:cxn>
                <a:cxn ang="cd4">
                  <a:pos x="hc" y="b"/>
                </a:cxn>
                <a:cxn ang="cd2">
                  <a:pos x="l" y="vc"/>
                </a:cxn>
              </a:cxnLst>
              <a:rect l="l" t="t" r="r" b="b"/>
              <a:pathLst>
                <a:path w="551593" h="5662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8" name="MMConnector"/>
            <p:cNvSpPr/>
            <p:nvPr/>
          </p:nvSpPr>
          <p:spPr>
            <a:xfrm>
              <a:off x="6781320" y="1936800"/>
              <a:ext cx="518400" cy="189000"/>
            </a:xfrm>
            <a:custGeom>
              <a:avLst/>
              <a:gdLst>
                <a:gd name="f0" fmla="val 4616"/>
                <a:gd name="f1" fmla="val 15551"/>
                <a:gd name="f2" fmla="val -11616"/>
                <a:gd name="f3" fmla="val 22555"/>
                <a:gd name="f4" fmla="val -27876"/>
                <a:gd name="f5" fmla="val 29720"/>
                <a:gd name="f6" fmla="val -44216"/>
                <a:gd name="f7" fmla="val 36826"/>
                <a:gd name="f8" fmla="val -60557"/>
                <a:gd name="f9" fmla="val 43933"/>
                <a:gd name="f10" fmla="val -76978"/>
                <a:gd name="f11" fmla="val 50981"/>
                <a:gd name="f12" fmla="val -93522"/>
                <a:gd name="f13" fmla="val 57842"/>
                <a:gd name="f14" fmla="val -110066"/>
                <a:gd name="f15" fmla="val 64703"/>
                <a:gd name="f16" fmla="val -126733"/>
                <a:gd name="f17" fmla="val 71375"/>
                <a:gd name="f18" fmla="val -143566"/>
                <a:gd name="f19" fmla="val 77698"/>
                <a:gd name="f20" fmla="val -160400"/>
                <a:gd name="f21" fmla="val 84021"/>
                <a:gd name="f22" fmla="val -177399"/>
                <a:gd name="f23" fmla="val 89993"/>
                <a:gd name="f24" fmla="val -194534"/>
                <a:gd name="f25" fmla="val 95466"/>
                <a:gd name="f26" fmla="val -211670"/>
                <a:gd name="f27" fmla="val 100938"/>
                <a:gd name="f28" fmla="val -228941"/>
                <a:gd name="f29" fmla="val 105911"/>
                <a:gd name="f30" fmla="val -246472"/>
                <a:gd name="f31" fmla="val 110245"/>
                <a:gd name="f32" fmla="val -264004"/>
                <a:gd name="f33" fmla="val 114579"/>
                <a:gd name="f34" fmla="val -281795"/>
                <a:gd name="f35" fmla="val 118274"/>
                <a:gd name="f36" fmla="val -299249"/>
                <a:gd name="f37" fmla="val 121256"/>
                <a:gd name="f38" fmla="val -316704"/>
                <a:gd name="f39" fmla="val 124239"/>
                <a:gd name="f40" fmla="val -333822"/>
                <a:gd name="f41" fmla="val 126508"/>
                <a:gd name="f42" fmla="val -352570"/>
                <a:gd name="f43" fmla="val 127946"/>
                <a:gd name="f44" fmla="val -371318"/>
                <a:gd name="f45" fmla="val 129385"/>
                <a:gd name="f46" fmla="val -391697"/>
                <a:gd name="f47" fmla="val 129992"/>
                <a:gd name="f48" fmla="val -406041"/>
                <a:gd name="f49" fmla="val 130062"/>
                <a:gd name="f50" fmla="val -409007"/>
                <a:gd name="f51" fmla="val 130076"/>
                <a:gd name="f52" fmla="val -411715"/>
                <a:gd name="f53" fmla="val 130068"/>
                <a:gd name="f54" fmla="val -414218"/>
                <a:gd name="f55" fmla="val 130041"/>
                <a:gd name="f56" fmla="val -429539"/>
                <a:gd name="f57" fmla="val 129879"/>
                <a:gd name="f58" fmla="val -429509"/>
                <a:gd name="f59" fmla="val 129097"/>
                <a:gd name="f60" fmla="val -414254"/>
                <a:gd name="f61" fmla="val 127664"/>
                <a:gd name="f62" fmla="val -411783"/>
                <a:gd name="f63" fmla="val 127432"/>
                <a:gd name="f64" fmla="val -409114"/>
                <a:gd name="f65" fmla="val 127161"/>
                <a:gd name="f66" fmla="val -406197"/>
                <a:gd name="f67" fmla="val 126841"/>
                <a:gd name="f68" fmla="val -392025"/>
                <a:gd name="f69" fmla="val 125288"/>
                <a:gd name="f70" fmla="val -371995"/>
                <a:gd name="f71" fmla="val 122584"/>
                <a:gd name="f72" fmla="val -353745"/>
                <a:gd name="f73" fmla="val 119248"/>
                <a:gd name="f74" fmla="val -335495"/>
                <a:gd name="f75" fmla="val 115912"/>
                <a:gd name="f76" fmla="val -319025"/>
                <a:gd name="f77" fmla="val 111945"/>
                <a:gd name="f78" fmla="val -302348"/>
                <a:gd name="f79" fmla="val 107265"/>
                <a:gd name="f80" fmla="val -285671"/>
                <a:gd name="f81" fmla="val 102586"/>
                <a:gd name="f82" fmla="val -268788"/>
                <a:gd name="f83" fmla="val 97194"/>
                <a:gd name="f84" fmla="val -252250"/>
                <a:gd name="f85" fmla="val 91220"/>
                <a:gd name="f86" fmla="val -235712"/>
                <a:gd name="f87" fmla="val 85246"/>
                <a:gd name="f88" fmla="val -219520"/>
                <a:gd name="f89" fmla="val 78691"/>
                <a:gd name="f90" fmla="val -203501"/>
                <a:gd name="f91" fmla="val 71662"/>
                <a:gd name="f92" fmla="val -187481"/>
                <a:gd name="f93" fmla="val 64634"/>
                <a:gd name="f94" fmla="val -171635"/>
                <a:gd name="f95" fmla="val 57133"/>
                <a:gd name="f96" fmla="val -155944"/>
                <a:gd name="f97" fmla="val 49288"/>
                <a:gd name="f98" fmla="val -140253"/>
                <a:gd name="f99" fmla="val 41444"/>
                <a:gd name="f100" fmla="val -124718"/>
                <a:gd name="f101" fmla="val 33256"/>
                <a:gd name="f102" fmla="val -109248"/>
                <a:gd name="f103" fmla="val 24858"/>
                <a:gd name="f104" fmla="val -93779"/>
                <a:gd name="f105" fmla="val 16459"/>
                <a:gd name="f106" fmla="val -78374"/>
                <a:gd name="f107" fmla="val 7849"/>
                <a:gd name="f108" fmla="val -62969"/>
                <a:gd name="f109" fmla="val -860"/>
                <a:gd name="f110" fmla="val -47563"/>
                <a:gd name="f111" fmla="val -9570"/>
                <a:gd name="f112" fmla="val -32156"/>
                <a:gd name="f113" fmla="val -18378"/>
                <a:gd name="f114" fmla="val -16604"/>
                <a:gd name="f115" fmla="val -27110"/>
                <a:gd name="f116" fmla="val -1051"/>
                <a:gd name="f117" fmla="val -35842"/>
                <a:gd name="f118" fmla="val 14646"/>
                <a:gd name="f119" fmla="val -44496"/>
                <a:gd name="f120" fmla="val 30344"/>
                <a:gd name="f121" fmla="val -53151"/>
                <a:gd name="f122" fmla="val 47116"/>
                <a:gd name="f123" fmla="val -62397"/>
                <a:gd name="f124" fmla="val 64308"/>
                <a:gd name="f125" fmla="val -56094"/>
                <a:gd name="f126" fmla="val 70608"/>
                <a:gd name="f127" fmla="val -42891"/>
                <a:gd name="f128" fmla="val 76909"/>
                <a:gd name="f129" fmla="val -29687"/>
                <a:gd name="f130" fmla="val 70899"/>
                <a:gd name="f131" fmla="val -12587"/>
                <a:gd name="f132" fmla="val 53256"/>
                <a:gd name="f133" fmla="val -5137"/>
                <a:gd name="f134" fmla="val 37052"/>
                <a:gd name="f135" fmla="val 1705"/>
                <a:gd name="f136" fmla="val 20847"/>
                <a:gd name="f137" fmla="val 8548"/>
              </a:gdLst>
              <a:ahLst/>
              <a:cxnLst>
                <a:cxn ang="3cd4">
                  <a:pos x="hc" y="t"/>
                </a:cxn>
                <a:cxn ang="0">
                  <a:pos x="r" y="vc"/>
                </a:cxn>
                <a:cxn ang="cd4">
                  <a:pos x="hc" y="b"/>
                </a:cxn>
                <a:cxn ang="cd2">
                  <a:pos x="l" y="vc"/>
                </a:cxn>
              </a:cxnLst>
              <a:rect l="l" t="t" r="r" b="b"/>
              <a:pathLst>
                <a:path w="478800" h="158344">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9" name="MMConnector"/>
            <p:cNvSpPr/>
            <p:nvPr/>
          </p:nvSpPr>
          <p:spPr>
            <a:xfrm>
              <a:off x="6781320" y="1626840"/>
              <a:ext cx="518400" cy="189360"/>
            </a:xfrm>
            <a:custGeom>
              <a:avLst/>
              <a:gdLst>
                <a:gd name="f0" fmla="val -16604"/>
                <a:gd name="f1" fmla="val 27110"/>
                <a:gd name="f2" fmla="val -32156"/>
                <a:gd name="f3" fmla="val 18378"/>
                <a:gd name="f4" fmla="val -47563"/>
                <a:gd name="f5" fmla="val 9570"/>
                <a:gd name="f6" fmla="val -62969"/>
                <a:gd name="f7" fmla="val 860"/>
                <a:gd name="f8" fmla="val -78374"/>
                <a:gd name="f9" fmla="val -7849"/>
                <a:gd name="f10" fmla="val -93779"/>
                <a:gd name="f11" fmla="val -16459"/>
                <a:gd name="f12" fmla="val -109248"/>
                <a:gd name="f13" fmla="val -24858"/>
                <a:gd name="f14" fmla="val -124718"/>
                <a:gd name="f15" fmla="val -33256"/>
                <a:gd name="f16" fmla="val -140253"/>
                <a:gd name="f17" fmla="val -41444"/>
                <a:gd name="f18" fmla="val -155944"/>
                <a:gd name="f19" fmla="val -49288"/>
                <a:gd name="f20" fmla="val -171635"/>
                <a:gd name="f21" fmla="val -57133"/>
                <a:gd name="f22" fmla="val -187481"/>
                <a:gd name="f23" fmla="val -64634"/>
                <a:gd name="f24" fmla="val -203501"/>
                <a:gd name="f25" fmla="val -71662"/>
                <a:gd name="f26" fmla="val -219520"/>
                <a:gd name="f27" fmla="val -78691"/>
                <a:gd name="f28" fmla="val -235712"/>
                <a:gd name="f29" fmla="val -85246"/>
                <a:gd name="f30" fmla="val -252250"/>
                <a:gd name="f31" fmla="val -91220"/>
                <a:gd name="f32" fmla="val -268788"/>
                <a:gd name="f33" fmla="val -97194"/>
                <a:gd name="f34" fmla="val -285671"/>
                <a:gd name="f35" fmla="val -102586"/>
                <a:gd name="f36" fmla="val -302348"/>
                <a:gd name="f37" fmla="val -107265"/>
                <a:gd name="f38" fmla="val -319025"/>
                <a:gd name="f39" fmla="val -111945"/>
                <a:gd name="f40" fmla="val -335495"/>
                <a:gd name="f41" fmla="val -115912"/>
                <a:gd name="f42" fmla="val -353745"/>
                <a:gd name="f43" fmla="val -119248"/>
                <a:gd name="f44" fmla="val -371995"/>
                <a:gd name="f45" fmla="val -122584"/>
                <a:gd name="f46" fmla="val -392025"/>
                <a:gd name="f47" fmla="val -125288"/>
                <a:gd name="f48" fmla="val -406197"/>
                <a:gd name="f49" fmla="val -126841"/>
                <a:gd name="f50" fmla="val -409114"/>
                <a:gd name="f51" fmla="val -127161"/>
                <a:gd name="f52" fmla="val -411783"/>
                <a:gd name="f53" fmla="val -127432"/>
                <a:gd name="f54" fmla="val -414254"/>
                <a:gd name="f55" fmla="val -127664"/>
                <a:gd name="f56" fmla="val -429509"/>
                <a:gd name="f57" fmla="val -129097"/>
                <a:gd name="f58" fmla="val -429539"/>
                <a:gd name="f59" fmla="val -129879"/>
                <a:gd name="f60" fmla="val -414218"/>
                <a:gd name="f61" fmla="val -130041"/>
                <a:gd name="f62" fmla="val -411715"/>
                <a:gd name="f63" fmla="val -130068"/>
                <a:gd name="f64" fmla="val -409007"/>
                <a:gd name="f65" fmla="val -130076"/>
                <a:gd name="f66" fmla="val -406041"/>
                <a:gd name="f67" fmla="val -130062"/>
                <a:gd name="f68" fmla="val -391697"/>
                <a:gd name="f69" fmla="val -129992"/>
                <a:gd name="f70" fmla="val -371318"/>
                <a:gd name="f71" fmla="val -129385"/>
                <a:gd name="f72" fmla="val -352570"/>
                <a:gd name="f73" fmla="val -127946"/>
                <a:gd name="f74" fmla="val -333822"/>
                <a:gd name="f75" fmla="val -126508"/>
                <a:gd name="f76" fmla="val -316704"/>
                <a:gd name="f77" fmla="val -124239"/>
                <a:gd name="f78" fmla="val -299249"/>
                <a:gd name="f79" fmla="val -121256"/>
                <a:gd name="f80" fmla="val -281795"/>
                <a:gd name="f81" fmla="val -118274"/>
                <a:gd name="f82" fmla="val -264004"/>
                <a:gd name="f83" fmla="val -114579"/>
                <a:gd name="f84" fmla="val -246472"/>
                <a:gd name="f85" fmla="val -110245"/>
                <a:gd name="f86" fmla="val -228941"/>
                <a:gd name="f87" fmla="val -105911"/>
                <a:gd name="f88" fmla="val -211670"/>
                <a:gd name="f89" fmla="val -100938"/>
                <a:gd name="f90" fmla="val -194534"/>
                <a:gd name="f91" fmla="val -95466"/>
                <a:gd name="f92" fmla="val -177399"/>
                <a:gd name="f93" fmla="val -89993"/>
                <a:gd name="f94" fmla="val -160400"/>
                <a:gd name="f95" fmla="val -84021"/>
                <a:gd name="f96" fmla="val -143566"/>
                <a:gd name="f97" fmla="val -77698"/>
                <a:gd name="f98" fmla="val -126733"/>
                <a:gd name="f99" fmla="val -71375"/>
                <a:gd name="f100" fmla="val -110066"/>
                <a:gd name="f101" fmla="val -64703"/>
                <a:gd name="f102" fmla="val -93522"/>
                <a:gd name="f103" fmla="val -57842"/>
                <a:gd name="f104" fmla="val -76978"/>
                <a:gd name="f105" fmla="val -50981"/>
                <a:gd name="f106" fmla="val -60557"/>
                <a:gd name="f107" fmla="val -43933"/>
                <a:gd name="f108" fmla="val -44216"/>
                <a:gd name="f109" fmla="val -36826"/>
                <a:gd name="f110" fmla="val -27876"/>
                <a:gd name="f111" fmla="val -29720"/>
                <a:gd name="f112" fmla="val -11616"/>
                <a:gd name="f113" fmla="val -22555"/>
                <a:gd name="f114" fmla="val 4616"/>
                <a:gd name="f115" fmla="val -15551"/>
                <a:gd name="f116" fmla="val 20847"/>
                <a:gd name="f117" fmla="val -8548"/>
                <a:gd name="f118" fmla="val 37052"/>
                <a:gd name="f119" fmla="val -1705"/>
                <a:gd name="f120" fmla="val 53256"/>
                <a:gd name="f121" fmla="val 5137"/>
                <a:gd name="f122" fmla="val 70899"/>
                <a:gd name="f123" fmla="val 12587"/>
                <a:gd name="f124" fmla="val 76909"/>
                <a:gd name="f125" fmla="val 29687"/>
                <a:gd name="f126" fmla="val 70608"/>
                <a:gd name="f127" fmla="val 42891"/>
                <a:gd name="f128" fmla="val 64308"/>
                <a:gd name="f129" fmla="val 56094"/>
                <a:gd name="f130" fmla="val 47116"/>
                <a:gd name="f131" fmla="val 62397"/>
                <a:gd name="f132" fmla="val 30344"/>
                <a:gd name="f133" fmla="val 53151"/>
                <a:gd name="f134" fmla="val 14646"/>
                <a:gd name="f135" fmla="val 44496"/>
                <a:gd name="f136" fmla="val -1051"/>
                <a:gd name="f137" fmla="val 35842"/>
              </a:gdLst>
              <a:ahLst/>
              <a:cxnLst>
                <a:cxn ang="3cd4">
                  <a:pos x="hc" y="t"/>
                </a:cxn>
                <a:cxn ang="0">
                  <a:pos x="r" y="vc"/>
                </a:cxn>
                <a:cxn ang="cd4">
                  <a:pos x="hc" y="b"/>
                </a:cxn>
                <a:cxn ang="cd2">
                  <a:pos x="l" y="vc"/>
                </a:cxn>
              </a:cxnLst>
              <a:rect l="l" t="t" r="r" b="b"/>
              <a:pathLst>
                <a:path w="478800" h="158344">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10" name="MMConnector"/>
            <p:cNvSpPr/>
            <p:nvPr/>
          </p:nvSpPr>
          <p:spPr>
            <a:xfrm>
              <a:off x="6781320" y="1317240"/>
              <a:ext cx="597240" cy="677880"/>
            </a:xfrm>
            <a:custGeom>
              <a:avLst/>
              <a:gdLst>
                <a:gd name="f0" fmla="val 65005"/>
                <a:gd name="f1" fmla="val 146288"/>
                <a:gd name="f2" fmla="val 56170"/>
                <a:gd name="f3" fmla="val 130557"/>
                <a:gd name="f4" fmla="val 47764"/>
                <a:gd name="f5" fmla="val 114697"/>
                <a:gd name="f6" fmla="val 39514"/>
                <a:gd name="f7" fmla="val 98814"/>
                <a:gd name="f8" fmla="val 31265"/>
                <a:gd name="f9" fmla="val 82931"/>
                <a:gd name="f10" fmla="val 23172"/>
                <a:gd name="f11" fmla="val 67026"/>
                <a:gd name="f12" fmla="val 15170"/>
                <a:gd name="f13" fmla="val 51127"/>
                <a:gd name="f14" fmla="val 7169"/>
                <a:gd name="f15" fmla="val 35228"/>
                <a:gd name="f16" fmla="val -741"/>
                <a:gd name="f17" fmla="val 19335"/>
                <a:gd name="f18" fmla="val -8667"/>
                <a:gd name="f19" fmla="val 3492"/>
                <a:gd name="f20" fmla="val -16594"/>
                <a:gd name="f21" fmla="val -12351"/>
                <a:gd name="f22" fmla="val -24537"/>
                <a:gd name="f23" fmla="val -28145"/>
                <a:gd name="f24" fmla="val -32589"/>
                <a:gd name="f25" fmla="val -43846"/>
                <a:gd name="f26" fmla="val -40641"/>
                <a:gd name="f27" fmla="val -59548"/>
                <a:gd name="f28" fmla="val -48802"/>
                <a:gd name="f29" fmla="val -75158"/>
                <a:gd name="f30" fmla="val -57171"/>
                <a:gd name="f31" fmla="val -90624"/>
                <a:gd name="f32" fmla="val -65539"/>
                <a:gd name="f33" fmla="val -106090"/>
                <a:gd name="f34" fmla="val -74116"/>
                <a:gd name="f35" fmla="val -121413"/>
                <a:gd name="f36" fmla="val -83003"/>
                <a:gd name="f37" fmla="val -136523"/>
                <a:gd name="f38" fmla="val -91891"/>
                <a:gd name="f39" fmla="val -151634"/>
                <a:gd name="f40" fmla="val -101090"/>
                <a:gd name="f41" fmla="val -166533"/>
                <a:gd name="f42" fmla="val -110713"/>
                <a:gd name="f43" fmla="val -181129"/>
                <a:gd name="f44" fmla="val -120337"/>
                <a:gd name="f45" fmla="val -195724"/>
                <a:gd name="f46" fmla="val -130385"/>
                <a:gd name="f47" fmla="val -210015"/>
                <a:gd name="f48" fmla="val -140973"/>
                <a:gd name="f49" fmla="val -223873"/>
                <a:gd name="f50" fmla="val -151562"/>
                <a:gd name="f51" fmla="val -237732"/>
                <a:gd name="f52" fmla="val -162691"/>
                <a:gd name="f53" fmla="val -251158"/>
                <a:gd name="f54" fmla="val -174480"/>
                <a:gd name="f55" fmla="val -263977"/>
                <a:gd name="f56" fmla="val -186269"/>
                <a:gd name="f57" fmla="val -276796"/>
                <a:gd name="f58" fmla="val -198718"/>
                <a:gd name="f59" fmla="val -289009"/>
                <a:gd name="f60" fmla="val -211873"/>
                <a:gd name="f61" fmla="val -300394"/>
                <a:gd name="f62" fmla="val -225028"/>
                <a:gd name="f63" fmla="val -311778"/>
                <a:gd name="f64" fmla="val -238890"/>
                <a:gd name="f65" fmla="val -322334"/>
                <a:gd name="f66" fmla="val -253566"/>
                <a:gd name="f67" fmla="val -331833"/>
                <a:gd name="f68" fmla="val -268241"/>
                <a:gd name="f69" fmla="val -341333"/>
                <a:gd name="f70" fmla="val -283730"/>
                <a:gd name="f71" fmla="val -349776"/>
                <a:gd name="f72" fmla="val -299502"/>
                <a:gd name="f73" fmla="val -356950"/>
                <a:gd name="f74" fmla="val -315274"/>
                <a:gd name="f75" fmla="val -364124"/>
                <a:gd name="f76" fmla="val -331328"/>
                <a:gd name="f77" fmla="val -370030"/>
                <a:gd name="f78" fmla="val -349003"/>
                <a:gd name="f79" fmla="val -374729"/>
                <a:gd name="f80" fmla="val -366677"/>
                <a:gd name="f81" fmla="val -379427"/>
                <a:gd name="f82" fmla="val -385972"/>
                <a:gd name="f83" fmla="val -382919"/>
                <a:gd name="f84" fmla="val -400908"/>
                <a:gd name="f85" fmla="val -384863"/>
                <a:gd name="f86" fmla="val -405762"/>
                <a:gd name="f87" fmla="val -385494"/>
                <a:gd name="f88" fmla="val -410156"/>
                <a:gd name="f89" fmla="val -385963"/>
                <a:gd name="f90" fmla="val -414239"/>
                <a:gd name="f91" fmla="val -386321"/>
                <a:gd name="f92" fmla="val -429502"/>
                <a:gd name="f93" fmla="val -387659"/>
                <a:gd name="f94" fmla="val -429521"/>
                <a:gd name="f95" fmla="val -388139"/>
                <a:gd name="f96" fmla="val -414203"/>
                <a:gd name="f97" fmla="val -387776"/>
                <a:gd name="f98" fmla="val -410081"/>
                <a:gd name="f99" fmla="val -387678"/>
                <a:gd name="f100" fmla="val -405633"/>
                <a:gd name="f101" fmla="val -387489"/>
                <a:gd name="f102" fmla="val -400702"/>
                <a:gd name="f103" fmla="val -387165"/>
                <a:gd name="f104" fmla="val -385573"/>
                <a:gd name="f105" fmla="val -386169"/>
                <a:gd name="f106" fmla="val -365898"/>
                <a:gd name="f107" fmla="val -383897"/>
                <a:gd name="f108" fmla="val -347674"/>
                <a:gd name="f109" fmla="val -380276"/>
                <a:gd name="f110" fmla="val -329450"/>
                <a:gd name="f111" fmla="val -376654"/>
                <a:gd name="f112" fmla="val -312676"/>
                <a:gd name="f113" fmla="val -371682"/>
                <a:gd name="f114" fmla="val -296036"/>
                <a:gd name="f115" fmla="val -365360"/>
                <a:gd name="f116" fmla="val -279396"/>
                <a:gd name="f117" fmla="val -359038"/>
                <a:gd name="f118" fmla="val -262889"/>
                <a:gd name="f119" fmla="val -351366"/>
                <a:gd name="f120" fmla="val -247107"/>
                <a:gd name="f121" fmla="val -342523"/>
                <a:gd name="f122" fmla="val -231325"/>
                <a:gd name="f123" fmla="val -333679"/>
                <a:gd name="f124" fmla="val -216268"/>
                <a:gd name="f125" fmla="val -323665"/>
                <a:gd name="f126" fmla="val -201881"/>
                <a:gd name="f127" fmla="val -312738"/>
                <a:gd name="f128" fmla="val -187495"/>
                <a:gd name="f129" fmla="val -301812"/>
                <a:gd name="f130" fmla="val -173779"/>
                <a:gd name="f131" fmla="val -289973"/>
                <a:gd name="f132" fmla="val -160721"/>
                <a:gd name="f133" fmla="val -277475"/>
                <a:gd name="f134" fmla="val -147664"/>
                <a:gd name="f135" fmla="val -264978"/>
                <a:gd name="f136" fmla="val -135264"/>
                <a:gd name="f137" fmla="val -251822"/>
                <a:gd name="f138" fmla="val -123418"/>
                <a:gd name="f139" fmla="val -238212"/>
                <a:gd name="f140" fmla="val -111572"/>
                <a:gd name="f141" fmla="val -224602"/>
                <a:gd name="f142" fmla="val -100280"/>
                <a:gd name="f143" fmla="val -210537"/>
                <a:gd name="f144" fmla="val -89433"/>
                <a:gd name="f145" fmla="val -196169"/>
                <a:gd name="f146" fmla="val -78585"/>
                <a:gd name="f147" fmla="val -181801"/>
                <a:gd name="f148" fmla="val -68181"/>
                <a:gd name="f149" fmla="val -167130"/>
                <a:gd name="f150" fmla="val -58112"/>
                <a:gd name="f151" fmla="val -152266"/>
                <a:gd name="f152" fmla="val -48042"/>
                <a:gd name="f153" fmla="val -137401"/>
                <a:gd name="f154" fmla="val -38306"/>
                <a:gd name="f155" fmla="val -122344"/>
                <a:gd name="f156" fmla="val -28802"/>
                <a:gd name="f157" fmla="val -107176"/>
                <a:gd name="f158" fmla="val -19297"/>
                <a:gd name="f159" fmla="val -92007"/>
                <a:gd name="f160" fmla="val -10025"/>
                <a:gd name="f161" fmla="val -76729"/>
                <a:gd name="f162" fmla="val -891"/>
                <a:gd name="f163" fmla="val -61406"/>
                <a:gd name="f164" fmla="val 8244"/>
                <a:gd name="f165" fmla="val -46084"/>
                <a:gd name="f166" fmla="val 17242"/>
                <a:gd name="f167" fmla="val -30717"/>
                <a:gd name="f168" fmla="val 26189"/>
                <a:gd name="f169" fmla="val -15365"/>
                <a:gd name="f170" fmla="val 35136"/>
                <a:gd name="f171" fmla="val -12"/>
                <a:gd name="f172" fmla="val 44032"/>
                <a:gd name="f173" fmla="val 15328"/>
                <a:gd name="f174" fmla="val 52972"/>
                <a:gd name="f175" fmla="val 30587"/>
                <a:gd name="f176" fmla="val 61912"/>
                <a:gd name="f177" fmla="val 45846"/>
                <a:gd name="f178" fmla="val 70896"/>
                <a:gd name="f179" fmla="val 61024"/>
                <a:gd name="f180" fmla="val 79983"/>
                <a:gd name="f181" fmla="val 76085"/>
                <a:gd name="f182" fmla="val 89070"/>
                <a:gd name="f183" fmla="val 91146"/>
                <a:gd name="f184" fmla="val 98260"/>
                <a:gd name="f185" fmla="val 106089"/>
                <a:gd name="f186" fmla="val 107749"/>
                <a:gd name="f187" fmla="val 120719"/>
                <a:gd name="f188" fmla="val 117238"/>
                <a:gd name="f189" fmla="val 135349"/>
                <a:gd name="f190" fmla="val 127027"/>
                <a:gd name="f191" fmla="val 149665"/>
                <a:gd name="f192" fmla="val 136815"/>
                <a:gd name="f193" fmla="val 163981"/>
                <a:gd name="f194" fmla="val 147625"/>
                <a:gd name="f195" fmla="val 179790"/>
                <a:gd name="f196" fmla="val 144358"/>
                <a:gd name="f197" fmla="val 197226"/>
                <a:gd name="f198" fmla="val 132136"/>
                <a:gd name="f199" fmla="val 205267"/>
                <a:gd name="f200" fmla="val 119914"/>
                <a:gd name="f201" fmla="val 213308"/>
                <a:gd name="f202" fmla="val 102150"/>
                <a:gd name="f203" fmla="val 209686"/>
                <a:gd name="f204" fmla="val 92370"/>
                <a:gd name="f205" fmla="val 193219"/>
                <a:gd name="f206" fmla="val 83106"/>
                <a:gd name="f207" fmla="val 177619"/>
                <a:gd name="f208" fmla="val 73841"/>
                <a:gd name="f209" fmla="val 162018"/>
              </a:gdLst>
              <a:ahLst/>
              <a:cxnLst>
                <a:cxn ang="3cd4">
                  <a:pos x="hc" y="t"/>
                </a:cxn>
                <a:cxn ang="0">
                  <a:pos x="r" y="vc"/>
                </a:cxn>
                <a:cxn ang="cd4">
                  <a:pos x="hc" y="b"/>
                </a:cxn>
                <a:cxn ang="cd2">
                  <a:pos x="l" y="vc"/>
                </a:cxn>
              </a:cxnLst>
              <a:rect l="l" t="t" r="r" b="b"/>
              <a:pathLst>
                <a:path w="551593" h="5662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11" name="MMConnector"/>
            <p:cNvSpPr/>
            <p:nvPr/>
          </p:nvSpPr>
          <p:spPr>
            <a:xfrm>
              <a:off x="7727759" y="2091240"/>
              <a:ext cx="518759" cy="368640"/>
            </a:xfrm>
            <a:custGeom>
              <a:avLst/>
              <a:gdLst>
                <a:gd name="f0" fmla="val 11325"/>
                <a:gd name="f1" fmla="val -26433"/>
                <a:gd name="f2" fmla="val 22704"/>
                <a:gd name="f3" fmla="val -12734"/>
                <a:gd name="f4" fmla="val 33937"/>
                <a:gd name="f5" fmla="val 959"/>
                <a:gd name="f6" fmla="val 45230"/>
                <a:gd name="f7" fmla="val 14531"/>
                <a:gd name="f8" fmla="val 56523"/>
                <a:gd name="f9" fmla="val 28103"/>
                <a:gd name="f10" fmla="val 67877"/>
                <a:gd name="f11" fmla="val 41554"/>
                <a:gd name="f12" fmla="val 79400"/>
                <a:gd name="f13" fmla="val 54792"/>
                <a:gd name="f14" fmla="val 90922"/>
                <a:gd name="f15" fmla="val 68031"/>
                <a:gd name="f16" fmla="val 102613"/>
                <a:gd name="f17" fmla="val 81056"/>
                <a:gd name="f18" fmla="val 114604"/>
                <a:gd name="f19" fmla="val 93749"/>
                <a:gd name="f20" fmla="val 126594"/>
                <a:gd name="f21" fmla="val 106443"/>
                <a:gd name="f22" fmla="val 138885"/>
                <a:gd name="f23" fmla="val 118805"/>
                <a:gd name="f24" fmla="val 151587"/>
                <a:gd name="f25" fmla="val 130693"/>
                <a:gd name="f26" fmla="val 164290"/>
                <a:gd name="f27" fmla="val 142581"/>
                <a:gd name="f28" fmla="val 177404"/>
                <a:gd name="f29" fmla="val 153995"/>
                <a:gd name="f30" fmla="val 191035"/>
                <a:gd name="f31" fmla="val 164762"/>
                <a:gd name="f32" fmla="val 204665"/>
                <a:gd name="f33" fmla="val 175528"/>
                <a:gd name="f34" fmla="val 218811"/>
                <a:gd name="f35" fmla="val 185646"/>
                <a:gd name="f36" fmla="val 233482"/>
                <a:gd name="f37" fmla="val 194935"/>
                <a:gd name="f38" fmla="val 248154"/>
                <a:gd name="f39" fmla="val 204223"/>
                <a:gd name="f40" fmla="val 263351"/>
                <a:gd name="f41" fmla="val 212681"/>
                <a:gd name="f42" fmla="val 279173"/>
                <a:gd name="f43" fmla="val 220114"/>
                <a:gd name="f44" fmla="val 294995"/>
                <a:gd name="f45" fmla="val 227547"/>
                <a:gd name="f46" fmla="val 311443"/>
                <a:gd name="f47" fmla="val 233956"/>
                <a:gd name="f48" fmla="val 327919"/>
                <a:gd name="f49" fmla="val 239329"/>
                <a:gd name="f50" fmla="val 344395"/>
                <a:gd name="f51" fmla="val 244701"/>
                <a:gd name="f52" fmla="val 360900"/>
                <a:gd name="f53" fmla="val 249038"/>
                <a:gd name="f54" fmla="val 379085"/>
                <a:gd name="f55" fmla="val 252005"/>
                <a:gd name="f56" fmla="val 390319"/>
                <a:gd name="f57" fmla="val 253838"/>
                <a:gd name="f58" fmla="val 402193"/>
                <a:gd name="f59" fmla="val 255147"/>
                <a:gd name="f60" fmla="val 414313"/>
                <a:gd name="f61" fmla="val 256368"/>
                <a:gd name="f62" fmla="val 429557"/>
                <a:gd name="f63" fmla="val 257904"/>
                <a:gd name="f64" fmla="val 429521"/>
                <a:gd name="f65" fmla="val 258716"/>
                <a:gd name="f66" fmla="val 414200"/>
                <a:gd name="f67" fmla="val 258558"/>
                <a:gd name="f68" fmla="val 401944"/>
                <a:gd name="f69" fmla="val 258431"/>
                <a:gd name="f70" fmla="val 389895"/>
                <a:gd name="f71" fmla="val 258098"/>
                <a:gd name="f72" fmla="val 378390"/>
                <a:gd name="f73" fmla="val 257224"/>
                <a:gd name="f74" fmla="val 359800"/>
                <a:gd name="f75" fmla="val 255811"/>
                <a:gd name="f76" fmla="val 342630"/>
                <a:gd name="f77" fmla="val 252986"/>
                <a:gd name="f78" fmla="val 325299"/>
                <a:gd name="f79" fmla="val 249040"/>
                <a:gd name="f80" fmla="val 307968"/>
                <a:gd name="f81" fmla="val 245093"/>
                <a:gd name="f82" fmla="val 290476"/>
                <a:gd name="f83" fmla="val 240024"/>
                <a:gd name="f84" fmla="val 273453"/>
                <a:gd name="f85" fmla="val 233820"/>
                <a:gd name="f86" fmla="val 256429"/>
                <a:gd name="f87" fmla="val 227616"/>
                <a:gd name="f88" fmla="val 239874"/>
                <a:gd name="f89" fmla="val 220276"/>
                <a:gd name="f90" fmla="val 223758"/>
                <a:gd name="f91" fmla="val 212005"/>
                <a:gd name="f92" fmla="val 207643"/>
                <a:gd name="f93" fmla="val 203733"/>
                <a:gd name="f94" fmla="val 191969"/>
                <a:gd name="f95" fmla="val 194531"/>
                <a:gd name="f96" fmla="val 176781"/>
                <a:gd name="f97" fmla="val 184613"/>
                <a:gd name="f98" fmla="val 161593"/>
                <a:gd name="f99" fmla="val 174695"/>
                <a:gd name="f100" fmla="val 146892"/>
                <a:gd name="f101" fmla="val 164063"/>
                <a:gd name="f102" fmla="val 132614"/>
                <a:gd name="f103" fmla="val 152932"/>
                <a:gd name="f104" fmla="val 118337"/>
                <a:gd name="f105" fmla="val 141800"/>
                <a:gd name="f106" fmla="val 104483"/>
                <a:gd name="f107" fmla="val 130170"/>
                <a:gd name="f108" fmla="val 90964"/>
                <a:gd name="f109" fmla="val 118222"/>
                <a:gd name="f110" fmla="val 77446"/>
                <a:gd name="f111" fmla="val 106274"/>
                <a:gd name="f112" fmla="val 64262"/>
                <a:gd name="f113" fmla="val 94008"/>
                <a:gd name="f114" fmla="val 51306"/>
                <a:gd name="f115" fmla="val 81582"/>
                <a:gd name="f116" fmla="val 38349"/>
                <a:gd name="f117" fmla="val 69155"/>
                <a:gd name="f118" fmla="val 25620"/>
                <a:gd name="f119" fmla="val 56568"/>
                <a:gd name="f120" fmla="val 13017"/>
                <a:gd name="f121" fmla="val 43932"/>
                <a:gd name="f122" fmla="val 414"/>
                <a:gd name="f123" fmla="val 31295"/>
                <a:gd name="f124" fmla="val -12063"/>
                <a:gd name="f125" fmla="val 18610"/>
                <a:gd name="f126" fmla="val -24546"/>
                <a:gd name="f127" fmla="val 6070"/>
                <a:gd name="f128" fmla="val -37029"/>
                <a:gd name="f129" fmla="val -6469"/>
                <a:gd name="f130" fmla="val -49518"/>
                <a:gd name="f131" fmla="val -18863"/>
                <a:gd name="f132" fmla="val -62008"/>
                <a:gd name="f133" fmla="val -31257"/>
                <a:gd name="f134" fmla="val -75602"/>
                <a:gd name="f135" fmla="val -44747"/>
                <a:gd name="f136" fmla="val -75026"/>
                <a:gd name="f137" fmla="val -62764"/>
                <a:gd name="f138" fmla="val -64327"/>
                <a:gd name="f139" fmla="val -72743"/>
                <a:gd name="f140" fmla="val -53628"/>
                <a:gd name="f141" fmla="val -82721"/>
                <a:gd name="f142" fmla="val -35429"/>
                <a:gd name="f143" fmla="val -82201"/>
                <a:gd name="f144" fmla="val -23103"/>
                <a:gd name="f145" fmla="val -67543"/>
                <a:gd name="f146" fmla="val -11578"/>
                <a:gd name="f147" fmla="val -53837"/>
                <a:gd name="f148" fmla="val -54"/>
                <a:gd name="f149" fmla="val -40132"/>
              </a:gdLst>
              <a:ahLst/>
              <a:cxnLst>
                <a:cxn ang="3cd4">
                  <a:pos x="hc" y="t"/>
                </a:cxn>
                <a:cxn ang="0">
                  <a:pos x="r" y="vc"/>
                </a:cxn>
                <a:cxn ang="cd4">
                  <a:pos x="hc" y="b"/>
                </a:cxn>
                <a:cxn ang="cd2">
                  <a:pos x="l" y="vc"/>
                </a:cxn>
              </a:cxnLst>
              <a:rect l="l" t="t" r="r" b="b"/>
              <a:pathLst>
                <a:path w="479556" h="3078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12" name="MMConnector"/>
            <p:cNvSpPr/>
            <p:nvPr/>
          </p:nvSpPr>
          <p:spPr>
            <a:xfrm>
              <a:off x="6781320" y="1007280"/>
              <a:ext cx="659880" cy="1297800"/>
            </a:xfrm>
            <a:custGeom>
              <a:avLst/>
              <a:gdLst>
                <a:gd name="f0" fmla="val 128132"/>
                <a:gd name="f1" fmla="val 397656"/>
                <a:gd name="f2" fmla="val 121626"/>
                <a:gd name="f3" fmla="val 380686"/>
                <a:gd name="f4" fmla="val 115732"/>
                <a:gd name="f5" fmla="val 363582"/>
                <a:gd name="f6" fmla="val 110129"/>
                <a:gd name="f7" fmla="val 346435"/>
                <a:gd name="f8" fmla="val 104526"/>
                <a:gd name="f9" fmla="val 329288"/>
                <a:gd name="f10" fmla="val 99214"/>
                <a:gd name="f11" fmla="val 312097"/>
                <a:gd name="f12" fmla="val 94161"/>
                <a:gd name="f13" fmla="val 294871"/>
                <a:gd name="f14" fmla="val 89108"/>
                <a:gd name="f15" fmla="val 277644"/>
                <a:gd name="f16" fmla="val 84314"/>
                <a:gd name="f17" fmla="val 260383"/>
                <a:gd name="f18" fmla="val 79696"/>
                <a:gd name="f19" fmla="val 243105"/>
                <a:gd name="f20" fmla="val 75077"/>
                <a:gd name="f21" fmla="val 225827"/>
                <a:gd name="f22" fmla="val 70633"/>
                <a:gd name="f23" fmla="val 208533"/>
                <a:gd name="f24" fmla="val 66313"/>
                <a:gd name="f25" fmla="val 191232"/>
                <a:gd name="f26" fmla="val 61992"/>
                <a:gd name="f27" fmla="val 173930"/>
                <a:gd name="f28" fmla="val 57795"/>
                <a:gd name="f29" fmla="val 156622"/>
                <a:gd name="f30" fmla="val 53672"/>
                <a:gd name="f31" fmla="val 139315"/>
                <a:gd name="f32" fmla="val 49548"/>
                <a:gd name="f33" fmla="val 122008"/>
                <a:gd name="f34" fmla="val 45499"/>
                <a:gd name="f35" fmla="val 104702"/>
                <a:gd name="f36" fmla="val 41481"/>
                <a:gd name="f37" fmla="val 87405"/>
                <a:gd name="f38" fmla="val 37464"/>
                <a:gd name="f39" fmla="val 70108"/>
                <a:gd name="f40" fmla="val 33477"/>
                <a:gd name="f41" fmla="val 52820"/>
                <a:gd name="f42" fmla="val 29483"/>
                <a:gd name="f43" fmla="val 35547"/>
                <a:gd name="f44" fmla="val 25488"/>
                <a:gd name="f45" fmla="val 18274"/>
                <a:gd name="f46" fmla="val 21485"/>
                <a:gd name="f47" fmla="val 1016"/>
                <a:gd name="f48" fmla="val 17435"/>
                <a:gd name="f49" fmla="val -16218"/>
                <a:gd name="f50" fmla="val 13385"/>
                <a:gd name="f51" fmla="val -33452"/>
                <a:gd name="f52" fmla="val 9288"/>
                <a:gd name="f53" fmla="val -50664"/>
                <a:gd name="f54" fmla="val 5104"/>
                <a:gd name="f55" fmla="val -67843"/>
                <a:gd name="f56" fmla="val 920"/>
                <a:gd name="f57" fmla="val -85022"/>
                <a:gd name="f58" fmla="val -3351"/>
                <a:gd name="f59" fmla="val -102170"/>
                <a:gd name="f60" fmla="val -7750"/>
                <a:gd name="f61" fmla="val -119274"/>
                <a:gd name="f62" fmla="val -12148"/>
                <a:gd name="f63" fmla="val -136378"/>
                <a:gd name="f64" fmla="val -16676"/>
                <a:gd name="f65" fmla="val -153439"/>
                <a:gd name="f66" fmla="val -21377"/>
                <a:gd name="f67" fmla="val -170441"/>
                <a:gd name="f68" fmla="val -26079"/>
                <a:gd name="f69" fmla="val -187444"/>
                <a:gd name="f70" fmla="val -30955"/>
                <a:gd name="f71" fmla="val -204389"/>
                <a:gd name="f72" fmla="val -36057"/>
                <a:gd name="f73" fmla="val -221255"/>
                <a:gd name="f74" fmla="val -41159"/>
                <a:gd name="f75" fmla="val -238121"/>
                <a:gd name="f76" fmla="val -46487"/>
                <a:gd name="f77" fmla="val -254910"/>
                <a:gd name="f78" fmla="val -52102"/>
                <a:gd name="f79" fmla="val -271591"/>
                <a:gd name="f80" fmla="val -57716"/>
                <a:gd name="f81" fmla="val -288273"/>
                <a:gd name="f82" fmla="val -63617"/>
                <a:gd name="f83" fmla="val -304849"/>
                <a:gd name="f84" fmla="val -69875"/>
                <a:gd name="f85" fmla="val -321278"/>
                <a:gd name="f86" fmla="val -76134"/>
                <a:gd name="f87" fmla="val -337707"/>
                <a:gd name="f88" fmla="val -82750"/>
                <a:gd name="f89" fmla="val -353990"/>
                <a:gd name="f90" fmla="val -89808"/>
                <a:gd name="f91" fmla="val -370068"/>
                <a:gd name="f92" fmla="val -96866"/>
                <a:gd name="f93" fmla="val -386147"/>
                <a:gd name="f94" fmla="val -104366"/>
                <a:gd name="f95" fmla="val -402022"/>
                <a:gd name="f96" fmla="val -112408"/>
                <a:gd name="f97" fmla="val -417608"/>
                <a:gd name="f98" fmla="val -120450"/>
                <a:gd name="f99" fmla="val -433194"/>
                <a:gd name="f100" fmla="val -129034"/>
                <a:gd name="f101" fmla="val -448491"/>
                <a:gd name="f102" fmla="val -138271"/>
                <a:gd name="f103" fmla="val -463376"/>
                <a:gd name="f104" fmla="val -147508"/>
                <a:gd name="f105" fmla="val -478261"/>
                <a:gd name="f106" fmla="val -157399"/>
                <a:gd name="f107" fmla="val -492734"/>
                <a:gd name="f108" fmla="val -168057"/>
                <a:gd name="f109" fmla="val -506618"/>
                <a:gd name="f110" fmla="val -178715"/>
                <a:gd name="f111" fmla="val -520502"/>
                <a:gd name="f112" fmla="val -190141"/>
                <a:gd name="f113" fmla="val -533798"/>
                <a:gd name="f114" fmla="val -202415"/>
                <a:gd name="f115" fmla="val -546269"/>
                <a:gd name="f116" fmla="val -214688"/>
                <a:gd name="f117" fmla="val -558740"/>
                <a:gd name="f118" fmla="val -227809"/>
                <a:gd name="f119" fmla="val -570386"/>
                <a:gd name="f120" fmla="val -241793"/>
                <a:gd name="f121" fmla="val -580944"/>
                <a:gd name="f122" fmla="val -255777"/>
                <a:gd name="f123" fmla="val -591503"/>
                <a:gd name="f124" fmla="val -270625"/>
                <a:gd name="f125" fmla="val -600975"/>
                <a:gd name="f126" fmla="val -286155"/>
                <a:gd name="f127" fmla="val -609107"/>
                <a:gd name="f128" fmla="val -301686"/>
                <a:gd name="f129" fmla="val -617239"/>
                <a:gd name="f130" fmla="val -317900"/>
                <a:gd name="f131" fmla="val -624030"/>
                <a:gd name="f132" fmla="val -334751"/>
                <a:gd name="f133" fmla="val -629505"/>
                <a:gd name="f134" fmla="val -351603"/>
                <a:gd name="f135" fmla="val -634980"/>
                <a:gd name="f136" fmla="val -369092"/>
                <a:gd name="f137" fmla="val -639139"/>
                <a:gd name="f138" fmla="val -386240"/>
                <a:gd name="f139" fmla="val -641668"/>
                <a:gd name="f140" fmla="val -395658"/>
                <a:gd name="f141" fmla="val -643058"/>
                <a:gd name="f142" fmla="val -404973"/>
                <a:gd name="f143" fmla="val -643956"/>
                <a:gd name="f144" fmla="val -414241"/>
                <a:gd name="f145" fmla="val -644632"/>
                <a:gd name="f146" fmla="val -429522"/>
                <a:gd name="f147" fmla="val -645748"/>
                <a:gd name="f148" fmla="val -429518"/>
                <a:gd name="f149" fmla="val -646049"/>
                <a:gd name="f150" fmla="val -414205"/>
                <a:gd name="f151" fmla="val -645547"/>
                <a:gd name="f152" fmla="val -404884"/>
                <a:gd name="f153" fmla="val -645241"/>
                <a:gd name="f154" fmla="val -395498"/>
                <a:gd name="f155" fmla="val -644714"/>
                <a:gd name="f156" fmla="val -385967"/>
                <a:gd name="f157" fmla="val -643695"/>
                <a:gd name="f158" fmla="val -368637"/>
                <a:gd name="f159" fmla="val -641842"/>
                <a:gd name="f160" fmla="val -350828"/>
                <a:gd name="f161" fmla="val -638362"/>
                <a:gd name="f162" fmla="val -333545"/>
                <a:gd name="f163" fmla="val -633504"/>
                <a:gd name="f164" fmla="val -316263"/>
                <a:gd name="f165" fmla="val -628646"/>
                <a:gd name="f166" fmla="val -299507"/>
                <a:gd name="f167" fmla="val -622409"/>
                <a:gd name="f168" fmla="val -283342"/>
                <a:gd name="f169" fmla="val -614753"/>
                <a:gd name="f170" fmla="val -267178"/>
                <a:gd name="f171" fmla="val -607097"/>
                <a:gd name="f172" fmla="val -251603"/>
                <a:gd name="f173" fmla="val -598022"/>
                <a:gd name="f174" fmla="val -236845"/>
                <a:gd name="f175" fmla="val -587781"/>
                <a:gd name="f176" fmla="val -222086"/>
                <a:gd name="f177" fmla="val -577539"/>
                <a:gd name="f178" fmla="val -208142"/>
                <a:gd name="f179" fmla="val -566130"/>
                <a:gd name="f180" fmla="val -195032"/>
                <a:gd name="f181" fmla="val -553835"/>
                <a:gd name="f182" fmla="val -181922"/>
                <a:gd name="f183" fmla="val -541541"/>
                <a:gd name="f184" fmla="val -169646"/>
                <a:gd name="f185" fmla="val -528361"/>
                <a:gd name="f186" fmla="val -158140"/>
                <a:gd name="f187" fmla="val -514555"/>
                <a:gd name="f188" fmla="val -146634"/>
                <a:gd name="f189" fmla="val -500749"/>
                <a:gd name="f190" fmla="val -135899"/>
                <a:gd name="f191" fmla="val -486317"/>
                <a:gd name="f192" fmla="val -125828"/>
                <a:gd name="f193" fmla="val -471452"/>
                <a:gd name="f194" fmla="val -115756"/>
                <a:gd name="f195" fmla="val -456586"/>
                <a:gd name="f196" fmla="val -106348"/>
                <a:gd name="f197" fmla="val -441288"/>
                <a:gd name="f198" fmla="val -97492"/>
                <a:gd name="f199" fmla="val -425691"/>
                <a:gd name="f200" fmla="val -88636"/>
                <a:gd name="f201" fmla="val -410094"/>
                <a:gd name="f202" fmla="val -80333"/>
                <a:gd name="f203" fmla="val -394198"/>
                <a:gd name="f204" fmla="val -72481"/>
                <a:gd name="f205" fmla="val -378097"/>
                <a:gd name="f206" fmla="val -64629"/>
                <a:gd name="f207" fmla="val -361995"/>
                <a:gd name="f208" fmla="val -57229"/>
                <a:gd name="f209" fmla="val -345686"/>
                <a:gd name="f210" fmla="val -50195"/>
                <a:gd name="f211" fmla="val -329234"/>
                <a:gd name="f212" fmla="val -43160"/>
                <a:gd name="f213" fmla="val -312781"/>
                <a:gd name="f214" fmla="val -36492"/>
                <a:gd name="f215" fmla="val -296185"/>
                <a:gd name="f216" fmla="val -30117"/>
                <a:gd name="f217" fmla="val -279488"/>
                <a:gd name="f218" fmla="val -23742"/>
                <a:gd name="f219" fmla="val -262791"/>
                <a:gd name="f220" fmla="val -17661"/>
                <a:gd name="f221" fmla="val -245993"/>
                <a:gd name="f222" fmla="val -11811"/>
                <a:gd name="f223" fmla="val -229126"/>
                <a:gd name="f224" fmla="val -5962"/>
                <a:gd name="f225" fmla="val -212259"/>
                <a:gd name="f226" fmla="val -345"/>
                <a:gd name="f227" fmla="val -195322"/>
                <a:gd name="f228" fmla="val 5092"/>
                <a:gd name="f229" fmla="val -178338"/>
                <a:gd name="f230" fmla="val 10530"/>
                <a:gd name="f231" fmla="val -161354"/>
                <a:gd name="f232" fmla="val 15787"/>
                <a:gd name="f233" fmla="val -144323"/>
                <a:gd name="f234" fmla="val 20912"/>
                <a:gd name="f235" fmla="val -127263"/>
                <a:gd name="f236" fmla="val 26036"/>
                <a:gd name="f237" fmla="val -110203"/>
                <a:gd name="f238" fmla="val 31027"/>
                <a:gd name="f239" fmla="val -93113"/>
                <a:gd name="f240" fmla="val 35926"/>
                <a:gd name="f241" fmla="val -76009"/>
                <a:gd name="f242" fmla="val 40825"/>
                <a:gd name="f243" fmla="val -58904"/>
                <a:gd name="f244" fmla="val 45632"/>
                <a:gd name="f245" fmla="val -41785"/>
                <a:gd name="f246" fmla="val 50387"/>
                <a:gd name="f247" fmla="val -24663"/>
                <a:gd name="f248" fmla="val 55142"/>
                <a:gd name="f249" fmla="val -7541"/>
                <a:gd name="f250" fmla="val 59844"/>
                <a:gd name="f251" fmla="val 9583"/>
                <a:gd name="f252" fmla="val 64531"/>
                <a:gd name="f253" fmla="val 26698"/>
                <a:gd name="f254" fmla="val 69219"/>
                <a:gd name="f255" fmla="val 43813"/>
                <a:gd name="f256" fmla="val 73891"/>
                <a:gd name="f257" fmla="val 60918"/>
                <a:gd name="f258" fmla="val 78588"/>
                <a:gd name="f259" fmla="val 78000"/>
                <a:gd name="f260" fmla="val 83284"/>
                <a:gd name="f261" fmla="val 95083"/>
                <a:gd name="f262" fmla="val 88004"/>
                <a:gd name="f263" fmla="val 112143"/>
                <a:gd name="f264" fmla="val 92788"/>
                <a:gd name="f265" fmla="val 129166"/>
                <a:gd name="f266" fmla="val 97571"/>
                <a:gd name="f267" fmla="val 146189"/>
                <a:gd name="f268" fmla="val 102419"/>
                <a:gd name="f269" fmla="val 163175"/>
                <a:gd name="f270" fmla="val 107375"/>
                <a:gd name="f271" fmla="val 180105"/>
                <a:gd name="f272" fmla="val 112331"/>
                <a:gd name="f273" fmla="val 197036"/>
                <a:gd name="f274" fmla="val 117395"/>
                <a:gd name="f275" fmla="val 213911"/>
                <a:gd name="f276" fmla="val 122615"/>
                <a:gd name="f277" fmla="val 230708"/>
                <a:gd name="f278" fmla="val 127835"/>
                <a:gd name="f279" fmla="val 247506"/>
                <a:gd name="f280" fmla="val 133210"/>
                <a:gd name="f281" fmla="val 264226"/>
                <a:gd name="f282" fmla="val 138811"/>
                <a:gd name="f283" fmla="val 280827"/>
                <a:gd name="f284" fmla="val 144411"/>
                <a:gd name="f285" fmla="val 297428"/>
                <a:gd name="f286" fmla="val 150237"/>
                <a:gd name="f287" fmla="val 313910"/>
                <a:gd name="f288" fmla="val 156314"/>
                <a:gd name="f289" fmla="val 330256"/>
                <a:gd name="f290" fmla="val 162392"/>
                <a:gd name="f291" fmla="val 346602"/>
                <a:gd name="f292" fmla="val 168722"/>
                <a:gd name="f293" fmla="val 362812"/>
                <a:gd name="f294" fmla="val 175550"/>
                <a:gd name="f295" fmla="val 378697"/>
                <a:gd name="f296" fmla="val 182379"/>
                <a:gd name="f297" fmla="val 394581"/>
                <a:gd name="f298" fmla="val 189706"/>
                <a:gd name="f299" fmla="val 410140"/>
                <a:gd name="f300" fmla="val 197032"/>
                <a:gd name="f301" fmla="val 425699"/>
                <a:gd name="f302" fmla="val 205192"/>
                <a:gd name="f303" fmla="val 443026"/>
                <a:gd name="f304" fmla="val 199757"/>
                <a:gd name="f305" fmla="val 459681"/>
                <a:gd name="f306" fmla="val 186513"/>
                <a:gd name="f307" fmla="val 465896"/>
                <a:gd name="f308" fmla="val 173269"/>
                <a:gd name="f309" fmla="val 472112"/>
                <a:gd name="f310" fmla="val 156329"/>
                <a:gd name="f311" fmla="val 465941"/>
                <a:gd name="f312" fmla="val 148872"/>
                <a:gd name="f313" fmla="val 448301"/>
                <a:gd name="f314" fmla="val 141755"/>
                <a:gd name="f315" fmla="val 431464"/>
                <a:gd name="f316" fmla="val 134637"/>
                <a:gd name="f317" fmla="val 414626"/>
              </a:gdLst>
              <a:ahLst/>
              <a:cxnLst>
                <a:cxn ang="3cd4">
                  <a:pos x="hc" y="t"/>
                </a:cxn>
                <a:cxn ang="0">
                  <a:pos x="r" y="vc"/>
                </a:cxn>
                <a:cxn ang="cd4">
                  <a:pos x="hc" y="b"/>
                </a:cxn>
                <a:cxn ang="cd2">
                  <a:pos x="l" y="vc"/>
                </a:cxn>
              </a:cxnLst>
              <a:rect l="l" t="t" r="r" b="b"/>
              <a:pathLst>
                <a:path w="609952" h="1083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13" name="MMConnector"/>
            <p:cNvSpPr/>
            <p:nvPr/>
          </p:nvSpPr>
          <p:spPr>
            <a:xfrm>
              <a:off x="7727759" y="1472040"/>
              <a:ext cx="518759" cy="368640"/>
            </a:xfrm>
            <a:custGeom>
              <a:avLst/>
              <a:gdLst>
                <a:gd name="f0" fmla="val -24546"/>
                <a:gd name="f1" fmla="val -6070"/>
                <a:gd name="f2" fmla="val -12063"/>
                <a:gd name="f3" fmla="val -18610"/>
                <a:gd name="f4" fmla="val 414"/>
                <a:gd name="f5" fmla="val -31295"/>
                <a:gd name="f6" fmla="val 13017"/>
                <a:gd name="f7" fmla="val -43932"/>
                <a:gd name="f8" fmla="val 25620"/>
                <a:gd name="f9" fmla="val -56568"/>
                <a:gd name="f10" fmla="val 38349"/>
                <a:gd name="f11" fmla="val -69155"/>
                <a:gd name="f12" fmla="val 51306"/>
                <a:gd name="f13" fmla="val -81582"/>
                <a:gd name="f14" fmla="val 64262"/>
                <a:gd name="f15" fmla="val -94008"/>
                <a:gd name="f16" fmla="val 77446"/>
                <a:gd name="f17" fmla="val -106274"/>
                <a:gd name="f18" fmla="val 90964"/>
                <a:gd name="f19" fmla="val -118222"/>
                <a:gd name="f20" fmla="val 104483"/>
                <a:gd name="f21" fmla="val -130170"/>
                <a:gd name="f22" fmla="val 118337"/>
                <a:gd name="f23" fmla="val -141800"/>
                <a:gd name="f24" fmla="val 132614"/>
                <a:gd name="f25" fmla="val -152932"/>
                <a:gd name="f26" fmla="val 146892"/>
                <a:gd name="f27" fmla="val -164063"/>
                <a:gd name="f28" fmla="val 161593"/>
                <a:gd name="f29" fmla="val -174695"/>
                <a:gd name="f30" fmla="val 176781"/>
                <a:gd name="f31" fmla="val -184613"/>
                <a:gd name="f32" fmla="val 191969"/>
                <a:gd name="f33" fmla="val -194531"/>
                <a:gd name="f34" fmla="val 207643"/>
                <a:gd name="f35" fmla="val -203733"/>
                <a:gd name="f36" fmla="val 223758"/>
                <a:gd name="f37" fmla="val -212005"/>
                <a:gd name="f38" fmla="val 239874"/>
                <a:gd name="f39" fmla="val -220276"/>
                <a:gd name="f40" fmla="val 256429"/>
                <a:gd name="f41" fmla="val -227616"/>
                <a:gd name="f42" fmla="val 273453"/>
                <a:gd name="f43" fmla="val -233820"/>
                <a:gd name="f44" fmla="val 290476"/>
                <a:gd name="f45" fmla="val -240024"/>
                <a:gd name="f46" fmla="val 307968"/>
                <a:gd name="f47" fmla="val -245093"/>
                <a:gd name="f48" fmla="val 325299"/>
                <a:gd name="f49" fmla="val -249040"/>
                <a:gd name="f50" fmla="val 342630"/>
                <a:gd name="f51" fmla="val -252986"/>
                <a:gd name="f52" fmla="val 359800"/>
                <a:gd name="f53" fmla="val -255811"/>
                <a:gd name="f54" fmla="val 378390"/>
                <a:gd name="f55" fmla="val -257224"/>
                <a:gd name="f56" fmla="val 389896"/>
                <a:gd name="f57" fmla="val -258098"/>
                <a:gd name="f58" fmla="val 401945"/>
                <a:gd name="f59" fmla="val -258431"/>
                <a:gd name="f60" fmla="val 414202"/>
                <a:gd name="f61" fmla="val -258446"/>
                <a:gd name="f62" fmla="val 429524"/>
                <a:gd name="f63" fmla="val 429538"/>
                <a:gd name="f64" fmla="val -257652"/>
                <a:gd name="f65" fmla="val 414280"/>
                <a:gd name="f66" fmla="val -256254"/>
                <a:gd name="f67" fmla="val 402172"/>
                <a:gd name="f68" fmla="val -255145"/>
                <a:gd name="f69" fmla="val 390309"/>
                <a:gd name="f70" fmla="val -253836"/>
                <a:gd name="f71" fmla="val 379085"/>
                <a:gd name="f72" fmla="val -252005"/>
                <a:gd name="f73" fmla="val 360900"/>
                <a:gd name="f74" fmla="val -249038"/>
                <a:gd name="f75" fmla="val 344395"/>
                <a:gd name="f76" fmla="val -244701"/>
                <a:gd name="f77" fmla="val 327919"/>
                <a:gd name="f78" fmla="val -239329"/>
                <a:gd name="f79" fmla="val 311443"/>
                <a:gd name="f80" fmla="val -233956"/>
                <a:gd name="f81" fmla="val 294995"/>
                <a:gd name="f82" fmla="val -227547"/>
                <a:gd name="f83" fmla="val 279173"/>
                <a:gd name="f84" fmla="val -220114"/>
                <a:gd name="f85" fmla="val 263351"/>
                <a:gd name="f86" fmla="val -212681"/>
                <a:gd name="f87" fmla="val 248154"/>
                <a:gd name="f88" fmla="val -204223"/>
                <a:gd name="f89" fmla="val 233482"/>
                <a:gd name="f90" fmla="val -194935"/>
                <a:gd name="f91" fmla="val 218811"/>
                <a:gd name="f92" fmla="val -185646"/>
                <a:gd name="f93" fmla="val 204665"/>
                <a:gd name="f94" fmla="val -175528"/>
                <a:gd name="f95" fmla="val 191035"/>
                <a:gd name="f96" fmla="val -164762"/>
                <a:gd name="f97" fmla="val 177404"/>
                <a:gd name="f98" fmla="val -153995"/>
                <a:gd name="f99" fmla="val 164290"/>
                <a:gd name="f100" fmla="val -142581"/>
                <a:gd name="f101" fmla="val 151587"/>
                <a:gd name="f102" fmla="val -130693"/>
                <a:gd name="f103" fmla="val 138885"/>
                <a:gd name="f104" fmla="val -118805"/>
                <a:gd name="f105" fmla="val 126594"/>
                <a:gd name="f106" fmla="val -106443"/>
                <a:gd name="f107" fmla="val 114604"/>
                <a:gd name="f108" fmla="val -93749"/>
                <a:gd name="f109" fmla="val 102613"/>
                <a:gd name="f110" fmla="val -81056"/>
                <a:gd name="f111" fmla="val 90922"/>
                <a:gd name="f112" fmla="val -68031"/>
                <a:gd name="f113" fmla="val 79400"/>
                <a:gd name="f114" fmla="val -54792"/>
                <a:gd name="f115" fmla="val 67877"/>
                <a:gd name="f116" fmla="val -41554"/>
                <a:gd name="f117" fmla="val 56523"/>
                <a:gd name="f118" fmla="val -28103"/>
                <a:gd name="f119" fmla="val 45230"/>
                <a:gd name="f120" fmla="val -14531"/>
                <a:gd name="f121" fmla="val 33937"/>
                <a:gd name="f122" fmla="val -959"/>
                <a:gd name="f123" fmla="val 22704"/>
                <a:gd name="f124" fmla="val 12734"/>
                <a:gd name="f125" fmla="val 11325"/>
                <a:gd name="f126" fmla="val 26433"/>
                <a:gd name="f127" fmla="val -54"/>
                <a:gd name="f128" fmla="val 40132"/>
                <a:gd name="f129" fmla="val -11578"/>
                <a:gd name="f130" fmla="val 53837"/>
                <a:gd name="f131" fmla="val -23103"/>
                <a:gd name="f132" fmla="val 67543"/>
                <a:gd name="f133" fmla="val -35429"/>
                <a:gd name="f134" fmla="val 82201"/>
                <a:gd name="f135" fmla="val -53628"/>
                <a:gd name="f136" fmla="val 82721"/>
                <a:gd name="f137" fmla="val -64327"/>
                <a:gd name="f138" fmla="val 72743"/>
                <a:gd name="f139" fmla="val -75026"/>
                <a:gd name="f140" fmla="val 62764"/>
                <a:gd name="f141" fmla="val -75602"/>
                <a:gd name="f142" fmla="val 44747"/>
                <a:gd name="f143" fmla="val -62008"/>
                <a:gd name="f144" fmla="val 31257"/>
                <a:gd name="f145" fmla="val -49518"/>
                <a:gd name="f146" fmla="val 18863"/>
                <a:gd name="f147" fmla="val -37029"/>
                <a:gd name="f148" fmla="val 6469"/>
              </a:gdLst>
              <a:ahLst/>
              <a:cxnLst>
                <a:cxn ang="3cd4">
                  <a:pos x="hc" y="t"/>
                </a:cxn>
                <a:cxn ang="0">
                  <a:pos x="r" y="vc"/>
                </a:cxn>
                <a:cxn ang="cd4">
                  <a:pos x="hc" y="b"/>
                </a:cxn>
                <a:cxn ang="cd2">
                  <a:pos x="l" y="vc"/>
                </a:cxn>
              </a:cxnLst>
              <a:rect l="l" t="t" r="r" b="b"/>
              <a:pathLst>
                <a:path w="479556" h="3078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1"/>
                    <a:pt x="f63" y="f64"/>
                    <a:pt x="f65" y="f66"/>
                  </a:cubicBezTo>
                  <a:cubicBezTo>
                    <a:pt x="f67" y="f68"/>
                    <a:pt x="f69" y="f70"/>
                    <a:pt x="f71" y="f72"/>
                  </a:cubicBezTo>
                  <a:cubicBezTo>
                    <a:pt x="f73" y="f74"/>
                    <a:pt x="f75" y="f76"/>
                    <a:pt x="f77" y="f78"/>
                  </a:cubicBezTo>
                  <a:cubicBezTo>
                    <a:pt x="f79" y="f80"/>
                    <a:pt x="f81" y="f82"/>
                    <a:pt x="f83" y="f84"/>
                  </a:cubicBezTo>
                  <a:cubicBezTo>
                    <a:pt x="f85" y="f86"/>
                    <a:pt x="f87" y="f88"/>
                    <a:pt x="f89" y="f90"/>
                  </a:cubicBezTo>
                  <a:cubicBezTo>
                    <a:pt x="f91" y="f92"/>
                    <a:pt x="f93" y="f94"/>
                    <a:pt x="f95" y="f96"/>
                  </a:cubicBezTo>
                  <a:cubicBezTo>
                    <a:pt x="f97" y="f98"/>
                    <a:pt x="f99" y="f100"/>
                    <a:pt x="f101" y="f102"/>
                  </a:cubicBezTo>
                  <a:cubicBezTo>
                    <a:pt x="f103" y="f104"/>
                    <a:pt x="f105" y="f106"/>
                    <a:pt x="f107" y="f108"/>
                  </a:cubicBezTo>
                  <a:cubicBezTo>
                    <a:pt x="f109" y="f110"/>
                    <a:pt x="f111" y="f112"/>
                    <a:pt x="f113" y="f114"/>
                  </a:cubicBezTo>
                  <a:cubicBezTo>
                    <a:pt x="f115" y="f116"/>
                    <a:pt x="f117" y="f118"/>
                    <a:pt x="f119" y="f120"/>
                  </a:cubicBezTo>
                  <a:cubicBezTo>
                    <a:pt x="f121" y="f122"/>
                    <a:pt x="f123" y="f124"/>
                    <a:pt x="f125" y="f126"/>
                  </a:cubicBezTo>
                  <a:cubicBezTo>
                    <a:pt x="f127" y="f128"/>
                    <a:pt x="f129" y="f130"/>
                    <a:pt x="f131" y="f132"/>
                  </a:cubicBezTo>
                  <a:cubicBezTo>
                    <a:pt x="f133" y="f134"/>
                    <a:pt x="f135" y="f136"/>
                    <a:pt x="f137" y="f138"/>
                  </a:cubicBezTo>
                  <a:cubicBezTo>
                    <a:pt x="f139" y="f140"/>
                    <a:pt x="f141" y="f142"/>
                    <a:pt x="f143" y="f144"/>
                  </a:cubicBezTo>
                  <a:cubicBezTo>
                    <a:pt x="f145" y="f146"/>
                    <a:pt x="f147" y="f148"/>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14" name="MainIdea"/>
            <p:cNvSpPr/>
            <p:nvPr/>
          </p:nvSpPr>
          <p:spPr>
            <a:xfrm>
              <a:off x="6826319" y="1531439"/>
              <a:ext cx="855359" cy="500760"/>
            </a:xfrm>
            <a:custGeom>
              <a:avLst/>
              <a:gdLst>
                <a:gd name="f0" fmla="val 0"/>
                <a:gd name="f1" fmla="val 790400"/>
                <a:gd name="f2" fmla="val 418000"/>
                <a:gd name="f3" fmla="val 30400"/>
                <a:gd name="f4" fmla="val 760000"/>
                <a:gd name="f5" fmla="val 780429"/>
                <a:gd name="f6" fmla="val 9971"/>
                <a:gd name="f7" fmla="val 387600"/>
                <a:gd name="f8" fmla="val 408029"/>
              </a:gdLst>
              <a:ahLst/>
              <a:cxnLst>
                <a:cxn ang="3cd4">
                  <a:pos x="hc" y="t"/>
                </a:cxn>
                <a:cxn ang="0">
                  <a:pos x="r" y="vc"/>
                </a:cxn>
                <a:cxn ang="cd4">
                  <a:pos x="hc" y="b"/>
                </a:cxn>
                <a:cxn ang="cd2">
                  <a:pos x="l" y="vc"/>
                </a:cxn>
              </a:cxnLst>
              <a:rect l="l" t="t" r="r" b="b"/>
              <a:pathLst>
                <a:path w="790400" h="418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80" b="1" i="0" u="none" strike="noStrike" kern="1200" spc="0">
                  <a:ln>
                    <a:noFill/>
                  </a:ln>
                  <a:solidFill>
                    <a:srgbClr val="FFFFFF"/>
                  </a:solidFill>
                  <a:latin typeface="Calibri" pitchFamily="34"/>
                  <a:ea typeface="Microsoft YaHei" pitchFamily="2"/>
                  <a:cs typeface="Arial" pitchFamily="2"/>
                </a:rPr>
                <a:t>Fat loss</a:t>
              </a:r>
            </a:p>
          </p:txBody>
        </p:sp>
        <p:sp>
          <p:nvSpPr>
            <p:cNvPr id="15" name="MainTopic"/>
            <p:cNvSpPr/>
            <p:nvPr/>
          </p:nvSpPr>
          <p:spPr>
            <a:xfrm>
              <a:off x="8200799" y="383760"/>
              <a:ext cx="716040" cy="318240"/>
            </a:xfrm>
            <a:custGeom>
              <a:avLst/>
              <a:gdLst>
                <a:gd name="f0" fmla="val 0"/>
                <a:gd name="f1" fmla="val 661200"/>
                <a:gd name="f2" fmla="val 266000"/>
                <a:gd name="f3" fmla="val 30400"/>
                <a:gd name="f4" fmla="val 630800"/>
                <a:gd name="f5" fmla="val 651229"/>
                <a:gd name="f6" fmla="val 9971"/>
                <a:gd name="f7" fmla="val 235600"/>
                <a:gd name="f8" fmla="val 256029"/>
              </a:gdLst>
              <a:ahLst/>
              <a:cxnLst>
                <a:cxn ang="3cd4">
                  <a:pos x="hc" y="t"/>
                </a:cxn>
                <a:cxn ang="0">
                  <a:pos x="r" y="vc"/>
                </a:cxn>
                <a:cxn ang="cd4">
                  <a:pos x="hc" y="b"/>
                </a:cxn>
                <a:cxn ang="cd2">
                  <a:pos x="l" y="vc"/>
                </a:cxn>
              </a:cxnLst>
              <a:rect l="l" t="t" r="r" b="b"/>
              <a:pathLst>
                <a:path w="6612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Ketosis</a:t>
              </a:r>
            </a:p>
          </p:txBody>
        </p:sp>
        <p:sp>
          <p:nvSpPr>
            <p:cNvPr id="16" name="MainTopic"/>
            <p:cNvSpPr/>
            <p:nvPr/>
          </p:nvSpPr>
          <p:spPr>
            <a:xfrm>
              <a:off x="8200799" y="1622519"/>
              <a:ext cx="1374479" cy="318600"/>
            </a:xfrm>
            <a:custGeom>
              <a:avLst/>
              <a:gdLst>
                <a:gd name="f0" fmla="val 0"/>
                <a:gd name="f1" fmla="val 1269200"/>
                <a:gd name="f2" fmla="val 266000"/>
                <a:gd name="f3" fmla="val 30400"/>
                <a:gd name="f4" fmla="val 1238800"/>
                <a:gd name="f5" fmla="val 1259229"/>
                <a:gd name="f6" fmla="val 9971"/>
                <a:gd name="f7" fmla="val 235600"/>
                <a:gd name="f8" fmla="val 256029"/>
              </a:gdLst>
              <a:ahLst/>
              <a:cxnLst>
                <a:cxn ang="3cd4">
                  <a:pos x="hc" y="t"/>
                </a:cxn>
                <a:cxn ang="0">
                  <a:pos x="r" y="vc"/>
                </a:cxn>
                <a:cxn ang="cd4">
                  <a:pos x="hc" y="b"/>
                </a:cxn>
                <a:cxn ang="cd2">
                  <a:pos x="l" y="vc"/>
                </a:cxn>
              </a:cxnLst>
              <a:rect l="l" t="t" r="r" b="b"/>
              <a:pathLst>
                <a:path w="12692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Good fats/bad fats</a:t>
              </a:r>
            </a:p>
          </p:txBody>
        </p:sp>
        <p:sp>
          <p:nvSpPr>
            <p:cNvPr id="17" name="MainTopic"/>
            <p:cNvSpPr/>
            <p:nvPr/>
          </p:nvSpPr>
          <p:spPr>
            <a:xfrm>
              <a:off x="8200799" y="2861280"/>
              <a:ext cx="937800" cy="318240"/>
            </a:xfrm>
            <a:custGeom>
              <a:avLst/>
              <a:gdLst>
                <a:gd name="f0" fmla="val 0"/>
                <a:gd name="f1" fmla="val 866400"/>
                <a:gd name="f2" fmla="val 266000"/>
                <a:gd name="f3" fmla="val 30400"/>
                <a:gd name="f4" fmla="val 836000"/>
                <a:gd name="f5" fmla="val 856429"/>
                <a:gd name="f6" fmla="val 9971"/>
                <a:gd name="f7" fmla="val 235600"/>
                <a:gd name="f8" fmla="val 256029"/>
              </a:gdLst>
              <a:ahLst/>
              <a:cxnLst>
                <a:cxn ang="3cd4">
                  <a:pos x="hc" y="t"/>
                </a:cxn>
                <a:cxn ang="0">
                  <a:pos x="r" y="vc"/>
                </a:cxn>
                <a:cxn ang="cd4">
                  <a:pos x="hc" y="b"/>
                </a:cxn>
                <a:cxn ang="cd2">
                  <a:pos x="l" y="vc"/>
                </a:cxn>
              </a:cxnLst>
              <a:rect l="l" t="t" r="r" b="b"/>
              <a:pathLst>
                <a:path w="866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Movement</a:t>
              </a:r>
            </a:p>
          </p:txBody>
        </p:sp>
        <p:sp>
          <p:nvSpPr>
            <p:cNvPr id="18" name="MainTopic"/>
            <p:cNvSpPr/>
            <p:nvPr/>
          </p:nvSpPr>
          <p:spPr>
            <a:xfrm>
              <a:off x="5526360" y="3171240"/>
              <a:ext cx="781200" cy="318240"/>
            </a:xfrm>
            <a:custGeom>
              <a:avLst/>
              <a:gdLst>
                <a:gd name="f0" fmla="val 0"/>
                <a:gd name="f1" fmla="val 722000"/>
                <a:gd name="f2" fmla="val 266000"/>
                <a:gd name="f3" fmla="val 30400"/>
                <a:gd name="f4" fmla="val 691600"/>
                <a:gd name="f5" fmla="val 712029"/>
                <a:gd name="f6" fmla="val 9971"/>
                <a:gd name="f7" fmla="val 235600"/>
                <a:gd name="f8" fmla="val 256029"/>
              </a:gdLst>
              <a:ahLst/>
              <a:cxnLst>
                <a:cxn ang="3cd4">
                  <a:pos x="hc" y="t"/>
                </a:cxn>
                <a:cxn ang="0">
                  <a:pos x="r" y="vc"/>
                </a:cxn>
                <a:cxn ang="cd4">
                  <a:pos x="hc" y="b"/>
                </a:cxn>
                <a:cxn ang="cd2">
                  <a:pos x="l" y="vc"/>
                </a:cxn>
              </a:cxnLst>
              <a:rect l="l" t="t" r="r" b="b"/>
              <a:pathLst>
                <a:path w="7220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Lifestyle</a:t>
              </a:r>
            </a:p>
          </p:txBody>
        </p:sp>
        <p:sp>
          <p:nvSpPr>
            <p:cNvPr id="19" name="MainTopic"/>
            <p:cNvSpPr/>
            <p:nvPr/>
          </p:nvSpPr>
          <p:spPr>
            <a:xfrm>
              <a:off x="5682240" y="2551680"/>
              <a:ext cx="625320" cy="318240"/>
            </a:xfrm>
            <a:custGeom>
              <a:avLst/>
              <a:gdLst>
                <a:gd name="f0" fmla="val 0"/>
                <a:gd name="f1" fmla="val 577600"/>
                <a:gd name="f2" fmla="val 266000"/>
                <a:gd name="f3" fmla="val 30400"/>
                <a:gd name="f4" fmla="val 547200"/>
                <a:gd name="f5" fmla="val 567629"/>
                <a:gd name="f6" fmla="val 9971"/>
                <a:gd name="f7" fmla="val 235600"/>
                <a:gd name="f8" fmla="val 256029"/>
              </a:gdLst>
              <a:ahLst/>
              <a:cxnLst>
                <a:cxn ang="3cd4">
                  <a:pos x="hc" y="t"/>
                </a:cxn>
                <a:cxn ang="0">
                  <a:pos x="r" y="vc"/>
                </a:cxn>
                <a:cxn ang="cd4">
                  <a:pos x="hc" y="b"/>
                </a:cxn>
                <a:cxn ang="cd2">
                  <a:pos x="l" y="vc"/>
                </a:cxn>
              </a:cxnLst>
              <a:rect l="l" t="t" r="r" b="b"/>
              <a:pathLst>
                <a:path w="577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Sleep</a:t>
              </a:r>
            </a:p>
          </p:txBody>
        </p:sp>
        <p:sp>
          <p:nvSpPr>
            <p:cNvPr id="20" name="MainTopic"/>
            <p:cNvSpPr/>
            <p:nvPr/>
          </p:nvSpPr>
          <p:spPr>
            <a:xfrm>
              <a:off x="5657760" y="1932119"/>
              <a:ext cx="649800" cy="318600"/>
            </a:xfrm>
            <a:custGeom>
              <a:avLst/>
              <a:gdLst>
                <a:gd name="f0" fmla="val 0"/>
                <a:gd name="f1" fmla="val 600400"/>
                <a:gd name="f2" fmla="val 266000"/>
                <a:gd name="f3" fmla="val 30400"/>
                <a:gd name="f4" fmla="val 570000"/>
                <a:gd name="f5" fmla="val 590429"/>
                <a:gd name="f6" fmla="val 9971"/>
                <a:gd name="f7" fmla="val 235600"/>
                <a:gd name="f8" fmla="val 256029"/>
              </a:gdLst>
              <a:ahLst/>
              <a:cxnLst>
                <a:cxn ang="3cd4">
                  <a:pos x="hc" y="t"/>
                </a:cxn>
                <a:cxn ang="0">
                  <a:pos x="r" y="vc"/>
                </a:cxn>
                <a:cxn ang="cd4">
                  <a:pos x="hc" y="b"/>
                </a:cxn>
                <a:cxn ang="cd2">
                  <a:pos x="l" y="vc"/>
                </a:cxn>
              </a:cxnLst>
              <a:rect l="l" t="t" r="r" b="b"/>
              <a:pathLst>
                <a:path w="600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Stress</a:t>
              </a:r>
            </a:p>
          </p:txBody>
        </p:sp>
        <p:sp>
          <p:nvSpPr>
            <p:cNvPr id="21" name="MainTopic"/>
            <p:cNvSpPr/>
            <p:nvPr/>
          </p:nvSpPr>
          <p:spPr>
            <a:xfrm>
              <a:off x="5015520" y="1312560"/>
              <a:ext cx="1292040" cy="318600"/>
            </a:xfrm>
            <a:custGeom>
              <a:avLst/>
              <a:gdLst>
                <a:gd name="f0" fmla="val 0"/>
                <a:gd name="f1" fmla="val 1193200"/>
                <a:gd name="f2" fmla="val 266000"/>
                <a:gd name="f3" fmla="val 30400"/>
                <a:gd name="f4" fmla="val 1162800"/>
                <a:gd name="f5" fmla="val 1183229"/>
                <a:gd name="f6" fmla="val 9971"/>
                <a:gd name="f7" fmla="val 235600"/>
                <a:gd name="f8" fmla="val 256029"/>
              </a:gdLst>
              <a:ahLst/>
              <a:cxnLst>
                <a:cxn ang="3cd4">
                  <a:pos x="hc" y="t"/>
                </a:cxn>
                <a:cxn ang="0">
                  <a:pos x="r" y="vc"/>
                </a:cxn>
                <a:cxn ang="cd4">
                  <a:pos x="hc" y="b"/>
                </a:cxn>
                <a:cxn ang="cd2">
                  <a:pos x="l" y="vc"/>
                </a:cxn>
              </a:cxnLst>
              <a:rect l="l" t="t" r="r" b="b"/>
              <a:pathLst>
                <a:path w="11932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Circadian rhythm</a:t>
              </a:r>
            </a:p>
          </p:txBody>
        </p:sp>
        <p:sp>
          <p:nvSpPr>
            <p:cNvPr id="22" name="MainTopic"/>
            <p:cNvSpPr/>
            <p:nvPr/>
          </p:nvSpPr>
          <p:spPr>
            <a:xfrm>
              <a:off x="5625000" y="693719"/>
              <a:ext cx="682560" cy="318240"/>
            </a:xfrm>
            <a:custGeom>
              <a:avLst/>
              <a:gdLst>
                <a:gd name="f0" fmla="val 0"/>
                <a:gd name="f1" fmla="val 630800"/>
                <a:gd name="f2" fmla="val 266000"/>
                <a:gd name="f3" fmla="val 30400"/>
                <a:gd name="f4" fmla="val 600400"/>
                <a:gd name="f5" fmla="val 620829"/>
                <a:gd name="f6" fmla="val 9971"/>
                <a:gd name="f7" fmla="val 235600"/>
                <a:gd name="f8" fmla="val 256029"/>
              </a:gdLst>
              <a:ahLst/>
              <a:cxnLst>
                <a:cxn ang="3cd4">
                  <a:pos x="hc" y="t"/>
                </a:cxn>
                <a:cxn ang="0">
                  <a:pos x="r" y="vc"/>
                </a:cxn>
                <a:cxn ang="cd4">
                  <a:pos x="hc" y="b"/>
                </a:cxn>
                <a:cxn ang="cd2">
                  <a:pos x="l" y="vc"/>
                </a:cxn>
              </a:cxnLst>
              <a:rect l="l" t="t" r="r" b="b"/>
              <a:pathLst>
                <a:path w="6308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Sound</a:t>
              </a:r>
            </a:p>
          </p:txBody>
        </p:sp>
        <p:sp>
          <p:nvSpPr>
            <p:cNvPr id="23" name="MainTopic"/>
            <p:cNvSpPr/>
            <p:nvPr/>
          </p:nvSpPr>
          <p:spPr>
            <a:xfrm>
              <a:off x="8200799" y="2242080"/>
              <a:ext cx="1045440" cy="318600"/>
            </a:xfrm>
            <a:custGeom>
              <a:avLst/>
              <a:gdLst>
                <a:gd name="f0" fmla="val 0"/>
                <a:gd name="f1" fmla="val 965200"/>
                <a:gd name="f2" fmla="val 266000"/>
                <a:gd name="f3" fmla="val 30400"/>
                <a:gd name="f4" fmla="val 934800"/>
                <a:gd name="f5" fmla="val 955229"/>
                <a:gd name="f6" fmla="val 9971"/>
                <a:gd name="f7" fmla="val 235600"/>
                <a:gd name="f8" fmla="val 256029"/>
              </a:gdLst>
              <a:ahLst/>
              <a:cxnLst>
                <a:cxn ang="3cd4">
                  <a:pos x="hc" y="t"/>
                </a:cxn>
                <a:cxn ang="0">
                  <a:pos x="r" y="vc"/>
                </a:cxn>
                <a:cxn ang="cd4">
                  <a:pos x="hc" y="b"/>
                </a:cxn>
                <a:cxn ang="cd2">
                  <a:pos x="l" y="vc"/>
                </a:cxn>
              </a:cxnLst>
              <a:rect l="l" t="t" r="r" b="b"/>
              <a:pathLst>
                <a:path w="9652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Temperature</a:t>
              </a:r>
            </a:p>
          </p:txBody>
        </p:sp>
        <p:sp>
          <p:nvSpPr>
            <p:cNvPr id="24" name="MainTopic"/>
            <p:cNvSpPr/>
            <p:nvPr/>
          </p:nvSpPr>
          <p:spPr>
            <a:xfrm>
              <a:off x="5221440" y="74160"/>
              <a:ext cx="1086120" cy="318240"/>
            </a:xfrm>
            <a:custGeom>
              <a:avLst/>
              <a:gdLst>
                <a:gd name="f0" fmla="val 0"/>
                <a:gd name="f1" fmla="val 1003200"/>
                <a:gd name="f2" fmla="val 266000"/>
                <a:gd name="f3" fmla="val 30400"/>
                <a:gd name="f4" fmla="val 972800"/>
                <a:gd name="f5" fmla="val 993229"/>
                <a:gd name="f6" fmla="val 9971"/>
                <a:gd name="f7" fmla="val 235600"/>
                <a:gd name="f8" fmla="val 256029"/>
              </a:gdLst>
              <a:ahLst/>
              <a:cxnLst>
                <a:cxn ang="3cd4">
                  <a:pos x="hc" y="t"/>
                </a:cxn>
                <a:cxn ang="0">
                  <a:pos x="r" y="vc"/>
                </a:cxn>
                <a:cxn ang="cd4">
                  <a:pos x="hc" y="b"/>
                </a:cxn>
                <a:cxn ang="cd2">
                  <a:pos x="l" y="vc"/>
                </a:cxn>
              </a:cxnLst>
              <a:rect l="l" t="t" r="r" b="b"/>
              <a:pathLst>
                <a:path w="10032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DNA/genetics</a:t>
              </a:r>
            </a:p>
          </p:txBody>
        </p:sp>
        <p:sp>
          <p:nvSpPr>
            <p:cNvPr id="25" name="MainTopic"/>
            <p:cNvSpPr/>
            <p:nvPr/>
          </p:nvSpPr>
          <p:spPr>
            <a:xfrm>
              <a:off x="8200799" y="1003320"/>
              <a:ext cx="815040" cy="318240"/>
            </a:xfrm>
            <a:custGeom>
              <a:avLst/>
              <a:gdLst>
                <a:gd name="f0" fmla="val 0"/>
                <a:gd name="f1" fmla="val 752400"/>
                <a:gd name="f2" fmla="val 266000"/>
                <a:gd name="f3" fmla="val 30400"/>
                <a:gd name="f4" fmla="val 722000"/>
                <a:gd name="f5" fmla="val 742429"/>
                <a:gd name="f6" fmla="val 9971"/>
                <a:gd name="f7" fmla="val 235600"/>
                <a:gd name="f8" fmla="val 256029"/>
              </a:gdLst>
              <a:ahLst/>
              <a:cxnLst>
                <a:cxn ang="3cd4">
                  <a:pos x="hc" y="t"/>
                </a:cxn>
                <a:cxn ang="0">
                  <a:pos x="r" y="vc"/>
                </a:cxn>
                <a:cxn ang="cd4">
                  <a:pos x="hc" y="b"/>
                </a:cxn>
                <a:cxn ang="cd2">
                  <a:pos x="l" y="vc"/>
                </a:cxn>
              </a:cxnLst>
              <a:rect l="l" t="t" r="r" b="b"/>
              <a:pathLst>
                <a:path w="752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Ancestry</a:t>
              </a:r>
            </a:p>
          </p:txBody>
        </p:sp>
      </p:grpSp>
      <p:grpSp>
        <p:nvGrpSpPr>
          <p:cNvPr id="26" name="Group133"/>
          <p:cNvGrpSpPr/>
          <p:nvPr/>
        </p:nvGrpSpPr>
        <p:grpSpPr>
          <a:xfrm>
            <a:off x="522359" y="3688559"/>
            <a:ext cx="4330800" cy="3451321"/>
            <a:chOff x="522359" y="3688559"/>
            <a:chExt cx="4330800" cy="3451321"/>
          </a:xfrm>
        </p:grpSpPr>
        <p:sp>
          <p:nvSpPr>
            <p:cNvPr id="27" name="MMConnector"/>
            <p:cNvSpPr/>
            <p:nvPr/>
          </p:nvSpPr>
          <p:spPr>
            <a:xfrm>
              <a:off x="2616120" y="4938479"/>
              <a:ext cx="402120" cy="446759"/>
            </a:xfrm>
            <a:custGeom>
              <a:avLst/>
              <a:gdLst>
                <a:gd name="f0" fmla="val -43363"/>
                <a:gd name="f1" fmla="val 13611"/>
                <a:gd name="f2" fmla="val -31582"/>
                <a:gd name="f3" fmla="val 519"/>
                <a:gd name="f4" fmla="val -19877"/>
                <a:gd name="f5" fmla="val -12788"/>
                <a:gd name="f6" fmla="val -8084"/>
                <a:gd name="f7" fmla="val -26100"/>
                <a:gd name="f8" fmla="val 3709"/>
                <a:gd name="f9" fmla="val -39413"/>
                <a:gd name="f10" fmla="val 15590"/>
                <a:gd name="f11" fmla="val -52731"/>
                <a:gd name="f12" fmla="val 27667"/>
                <a:gd name="f13" fmla="val -65961"/>
                <a:gd name="f14" fmla="val 39744"/>
                <a:gd name="f15" fmla="val -79190"/>
                <a:gd name="f16" fmla="val 52017"/>
                <a:gd name="f17" fmla="val -92330"/>
                <a:gd name="f18" fmla="val 64614"/>
                <a:gd name="f19" fmla="val -105236"/>
                <a:gd name="f20" fmla="val 77212"/>
                <a:gd name="f21" fmla="val -118143"/>
                <a:gd name="f22" fmla="val 90134"/>
                <a:gd name="f23" fmla="val -130816"/>
                <a:gd name="f24" fmla="val 103499"/>
                <a:gd name="f25" fmla="val -143088"/>
                <a:gd name="f26" fmla="val 116863"/>
                <a:gd name="f27" fmla="val -155359"/>
                <a:gd name="f28" fmla="val 130669"/>
                <a:gd name="f29" fmla="val -167230"/>
                <a:gd name="f30" fmla="val 145030"/>
                <a:gd name="f31" fmla="val -178485"/>
                <a:gd name="f32" fmla="val 159391"/>
                <a:gd name="f33" fmla="val -189739"/>
                <a:gd name="f34" fmla="val 174307"/>
                <a:gd name="f35" fmla="val -200378"/>
                <a:gd name="f36" fmla="val 189765"/>
                <a:gd name="f37" fmla="val -210152"/>
                <a:gd name="f38" fmla="val 205224"/>
                <a:gd name="f39" fmla="val -219925"/>
                <a:gd name="f40" fmla="val 221224"/>
                <a:gd name="f41" fmla="val -228832"/>
                <a:gd name="f42" fmla="val 237910"/>
                <a:gd name="f43" fmla="val -236620"/>
                <a:gd name="f44" fmla="val 254596"/>
                <a:gd name="f45" fmla="val -244408"/>
                <a:gd name="f46" fmla="val 271966"/>
                <a:gd name="f47" fmla="val -251078"/>
                <a:gd name="f48" fmla="val 289102"/>
                <a:gd name="f49" fmla="val -256493"/>
                <a:gd name="f50" fmla="val 306238"/>
                <a:gd name="f51" fmla="val -261908"/>
                <a:gd name="f52" fmla="val 323139"/>
                <a:gd name="f53" fmla="val -266069"/>
                <a:gd name="f54" fmla="val 342403"/>
                <a:gd name="f55" fmla="val -268877"/>
                <a:gd name="f56" fmla="val 361667"/>
                <a:gd name="f57" fmla="val -271685"/>
                <a:gd name="f58" fmla="val 383294"/>
                <a:gd name="f59" fmla="val -273140"/>
                <a:gd name="f60" fmla="val 396604"/>
                <a:gd name="f61" fmla="val -273701"/>
                <a:gd name="f62" fmla="val 409914"/>
                <a:gd name="f63" fmla="val -274263"/>
                <a:gd name="f64" fmla="val 414907"/>
                <a:gd name="f65" fmla="val -273932"/>
                <a:gd name="f66" fmla="val 419900"/>
                <a:gd name="f67" fmla="val -273600"/>
                <a:gd name="f68" fmla="val 425360"/>
                <a:gd name="f69" fmla="val -273237"/>
                <a:gd name="f70" fmla="val 429020"/>
                <a:gd name="f71" fmla="val -270180"/>
                <a:gd name="f72" fmla="val -266000"/>
                <a:gd name="f73" fmla="val -261820"/>
                <a:gd name="f74" fmla="val 425372"/>
                <a:gd name="f75" fmla="val -258382"/>
                <a:gd name="f76" fmla="val -258400"/>
                <a:gd name="f77" fmla="val 415047"/>
                <a:gd name="f78" fmla="val -258416"/>
                <a:gd name="f79" fmla="val 410193"/>
                <a:gd name="f80" fmla="val -258431"/>
                <a:gd name="f81" fmla="val 397487"/>
                <a:gd name="f82" fmla="val -257096"/>
                <a:gd name="f83" fmla="val 384780"/>
                <a:gd name="f84" fmla="val -255761"/>
                <a:gd name="f85" fmla="val 364221"/>
                <a:gd name="f86" fmla="val -253075"/>
                <a:gd name="f87" fmla="val 346123"/>
                <a:gd name="f88" fmla="val -249273"/>
                <a:gd name="f89" fmla="val 328024"/>
                <a:gd name="f90" fmla="val -245471"/>
                <a:gd name="f91" fmla="val 312387"/>
                <a:gd name="f92" fmla="val -240554"/>
                <a:gd name="f93" fmla="val 296648"/>
                <a:gd name="f94" fmla="val -234471"/>
                <a:gd name="f95" fmla="val 280909"/>
                <a:gd name="f96" fmla="val -228389"/>
                <a:gd name="f97" fmla="val 265068"/>
                <a:gd name="f98" fmla="val -221141"/>
                <a:gd name="f99" fmla="val 249940"/>
                <a:gd name="f100" fmla="val -212893"/>
                <a:gd name="f101" fmla="val 234812"/>
                <a:gd name="f102" fmla="val -204645"/>
                <a:gd name="f103" fmla="val 220397"/>
                <a:gd name="f104" fmla="val -195396"/>
                <a:gd name="f105" fmla="val 206499"/>
                <a:gd name="f106" fmla="val -185339"/>
                <a:gd name="f107" fmla="val 192600"/>
                <a:gd name="f108" fmla="val -175283"/>
                <a:gd name="f109" fmla="val 179218"/>
                <a:gd name="f110" fmla="val -164420"/>
                <a:gd name="f111" fmla="val 166333"/>
                <a:gd name="f112" fmla="val -152953"/>
                <a:gd name="f113" fmla="val 153448"/>
                <a:gd name="f114" fmla="val -141486"/>
                <a:gd name="f115" fmla="val 141061"/>
                <a:gd name="f116" fmla="val -129415"/>
                <a:gd name="f117" fmla="val 129048"/>
                <a:gd name="f118" fmla="val -116913"/>
                <a:gd name="f119" fmla="val 117035"/>
                <a:gd name="f120" fmla="val -104411"/>
                <a:gd name="f121" fmla="val 105395"/>
                <a:gd name="f122" fmla="val -91479"/>
                <a:gd name="f123" fmla="val 94010"/>
                <a:gd name="f124" fmla="val -78255"/>
                <a:gd name="f125" fmla="val 82626"/>
                <a:gd name="f126" fmla="val -65031"/>
                <a:gd name="f127" fmla="val 71496"/>
                <a:gd name="f128" fmla="val -51515"/>
                <a:gd name="f129" fmla="val 60482"/>
                <a:gd name="f130" fmla="val -37824"/>
                <a:gd name="f131" fmla="val 49469"/>
                <a:gd name="f132" fmla="val -24133"/>
                <a:gd name="f133" fmla="val 38572"/>
                <a:gd name="f134" fmla="val -10266"/>
                <a:gd name="f135" fmla="val 27686"/>
                <a:gd name="f136" fmla="val 3691"/>
                <a:gd name="f137" fmla="val 16799"/>
                <a:gd name="f138" fmla="val 17647"/>
                <a:gd name="f139" fmla="val 5924"/>
                <a:gd name="f140" fmla="val 31693"/>
                <a:gd name="f141" fmla="val -5178"/>
                <a:gd name="f142" fmla="val 45695"/>
                <a:gd name="f143" fmla="val -16280"/>
                <a:gd name="f144" fmla="val 59698"/>
                <a:gd name="f145" fmla="val -27609"/>
                <a:gd name="f146" fmla="val 73658"/>
                <a:gd name="f147" fmla="val -38938"/>
                <a:gd name="f148" fmla="val 87619"/>
                <a:gd name="f149" fmla="val -51006"/>
                <a:gd name="f150" fmla="val 102490"/>
                <a:gd name="f151" fmla="val -69018"/>
                <a:gd name="f152" fmla="val 103662"/>
                <a:gd name="f153" fmla="val -79997"/>
                <a:gd name="f154" fmla="val 93992"/>
                <a:gd name="f155" fmla="val -90976"/>
                <a:gd name="f156" fmla="val 84323"/>
                <a:gd name="f157" fmla="val -91836"/>
                <a:gd name="f158" fmla="val 66546"/>
                <a:gd name="f159" fmla="val -78862"/>
                <a:gd name="f160" fmla="val 52457"/>
                <a:gd name="f161" fmla="val -67004"/>
                <a:gd name="f162" fmla="val 39580"/>
                <a:gd name="f163" fmla="val -55145"/>
                <a:gd name="f164" fmla="val 26702"/>
              </a:gdLst>
              <a:ahLst/>
              <a:cxnLst>
                <a:cxn ang="3cd4">
                  <a:pos x="hc" y="t"/>
                </a:cxn>
                <a:cxn ang="0">
                  <a:pos x="r" y="vc"/>
                </a:cxn>
                <a:cxn ang="cd4">
                  <a:pos x="hc" y="b"/>
                </a:cxn>
                <a:cxn ang="cd2">
                  <a:pos x="l" y="vc"/>
                </a:cxn>
              </a:cxnLst>
              <a:rect l="l" t="t" r="r" b="b"/>
              <a:pathLst>
                <a:path w="478800" h="336038">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0" y="f72"/>
                  </a:cubicBezTo>
                  <a:cubicBezTo>
                    <a:pt x="f70" y="f73"/>
                    <a:pt x="f74" y="f75"/>
                    <a:pt x="f66"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28" name="MMConnector"/>
            <p:cNvSpPr/>
            <p:nvPr/>
          </p:nvSpPr>
          <p:spPr>
            <a:xfrm>
              <a:off x="2616120" y="5646960"/>
              <a:ext cx="402120" cy="447120"/>
            </a:xfrm>
            <a:custGeom>
              <a:avLst/>
              <a:gdLst>
                <a:gd name="f0" fmla="val -5178"/>
                <a:gd name="f1" fmla="val -45695"/>
                <a:gd name="f2" fmla="val 5924"/>
                <a:gd name="f3" fmla="val -31693"/>
                <a:gd name="f4" fmla="val 16799"/>
                <a:gd name="f5" fmla="val -17647"/>
                <a:gd name="f6" fmla="val 27686"/>
                <a:gd name="f7" fmla="val -3691"/>
                <a:gd name="f8" fmla="val 38572"/>
                <a:gd name="f9" fmla="val 10266"/>
                <a:gd name="f10" fmla="val 49469"/>
                <a:gd name="f11" fmla="val 24133"/>
                <a:gd name="f12" fmla="val 60482"/>
                <a:gd name="f13" fmla="val 37824"/>
                <a:gd name="f14" fmla="val 71496"/>
                <a:gd name="f15" fmla="val 51515"/>
                <a:gd name="f16" fmla="val 82626"/>
                <a:gd name="f17" fmla="val 65031"/>
                <a:gd name="f18" fmla="val 94010"/>
                <a:gd name="f19" fmla="val 78255"/>
                <a:gd name="f20" fmla="val 105395"/>
                <a:gd name="f21" fmla="val 91479"/>
                <a:gd name="f22" fmla="val 117035"/>
                <a:gd name="f23" fmla="val 104411"/>
                <a:gd name="f24" fmla="val 129048"/>
                <a:gd name="f25" fmla="val 116913"/>
                <a:gd name="f26" fmla="val 141061"/>
                <a:gd name="f27" fmla="val 129415"/>
                <a:gd name="f28" fmla="val 153448"/>
                <a:gd name="f29" fmla="val 141486"/>
                <a:gd name="f30" fmla="val 166333"/>
                <a:gd name="f31" fmla="val 152953"/>
                <a:gd name="f32" fmla="val 179218"/>
                <a:gd name="f33" fmla="val 164420"/>
                <a:gd name="f34" fmla="val 192600"/>
                <a:gd name="f35" fmla="val 175283"/>
                <a:gd name="f36" fmla="val 206499"/>
                <a:gd name="f37" fmla="val 185339"/>
                <a:gd name="f38" fmla="val 220397"/>
                <a:gd name="f39" fmla="val 195396"/>
                <a:gd name="f40" fmla="val 234812"/>
                <a:gd name="f41" fmla="val 204645"/>
                <a:gd name="f42" fmla="val 249940"/>
                <a:gd name="f43" fmla="val 212893"/>
                <a:gd name="f44" fmla="val 265068"/>
                <a:gd name="f45" fmla="val 221141"/>
                <a:gd name="f46" fmla="val 280909"/>
                <a:gd name="f47" fmla="val 228389"/>
                <a:gd name="f48" fmla="val 296648"/>
                <a:gd name="f49" fmla="val 234471"/>
                <a:gd name="f50" fmla="val 312387"/>
                <a:gd name="f51" fmla="val 240554"/>
                <a:gd name="f52" fmla="val 328024"/>
                <a:gd name="f53" fmla="val 245471"/>
                <a:gd name="f54" fmla="val 346123"/>
                <a:gd name="f55" fmla="val 249273"/>
                <a:gd name="f56" fmla="val 364221"/>
                <a:gd name="f57" fmla="val 253075"/>
                <a:gd name="f58" fmla="val 384780"/>
                <a:gd name="f59" fmla="val 255761"/>
                <a:gd name="f60" fmla="val 397487"/>
                <a:gd name="f61" fmla="val 257096"/>
                <a:gd name="f62" fmla="val 410193"/>
                <a:gd name="f63" fmla="val 258431"/>
                <a:gd name="f64" fmla="val 415047"/>
                <a:gd name="f65" fmla="val 258416"/>
                <a:gd name="f66" fmla="val 419900"/>
                <a:gd name="f67" fmla="val 258400"/>
                <a:gd name="f68" fmla="val 425372"/>
                <a:gd name="f69" fmla="val 258382"/>
                <a:gd name="f70" fmla="val 429020"/>
                <a:gd name="f71" fmla="val 261820"/>
                <a:gd name="f72" fmla="val 266000"/>
                <a:gd name="f73" fmla="val 270180"/>
                <a:gd name="f74" fmla="val 425360"/>
                <a:gd name="f75" fmla="val 273237"/>
                <a:gd name="f76" fmla="val 273600"/>
                <a:gd name="f77" fmla="val 414907"/>
                <a:gd name="f78" fmla="val 273932"/>
                <a:gd name="f79" fmla="val 409914"/>
                <a:gd name="f80" fmla="val 274263"/>
                <a:gd name="f81" fmla="val 396604"/>
                <a:gd name="f82" fmla="val 273701"/>
                <a:gd name="f83" fmla="val 383294"/>
                <a:gd name="f84" fmla="val 273140"/>
                <a:gd name="f85" fmla="val 361667"/>
                <a:gd name="f86" fmla="val 271685"/>
                <a:gd name="f87" fmla="val 342403"/>
                <a:gd name="f88" fmla="val 268877"/>
                <a:gd name="f89" fmla="val 323139"/>
                <a:gd name="f90" fmla="val 266069"/>
                <a:gd name="f91" fmla="val 306238"/>
                <a:gd name="f92" fmla="val 261908"/>
                <a:gd name="f93" fmla="val 289102"/>
                <a:gd name="f94" fmla="val 256493"/>
                <a:gd name="f95" fmla="val 271966"/>
                <a:gd name="f96" fmla="val 251078"/>
                <a:gd name="f97" fmla="val 254596"/>
                <a:gd name="f98" fmla="val 244408"/>
                <a:gd name="f99" fmla="val 237910"/>
                <a:gd name="f100" fmla="val 236620"/>
                <a:gd name="f101" fmla="val 221224"/>
                <a:gd name="f102" fmla="val 228832"/>
                <a:gd name="f103" fmla="val 205224"/>
                <a:gd name="f104" fmla="val 219925"/>
                <a:gd name="f105" fmla="val 189765"/>
                <a:gd name="f106" fmla="val 210152"/>
                <a:gd name="f107" fmla="val 174307"/>
                <a:gd name="f108" fmla="val 200378"/>
                <a:gd name="f109" fmla="val 159391"/>
                <a:gd name="f110" fmla="val 189739"/>
                <a:gd name="f111" fmla="val 145030"/>
                <a:gd name="f112" fmla="val 178485"/>
                <a:gd name="f113" fmla="val 130669"/>
                <a:gd name="f114" fmla="val 167230"/>
                <a:gd name="f115" fmla="val 116863"/>
                <a:gd name="f116" fmla="val 155359"/>
                <a:gd name="f117" fmla="val 103499"/>
                <a:gd name="f118" fmla="val 143088"/>
                <a:gd name="f119" fmla="val 90134"/>
                <a:gd name="f120" fmla="val 130816"/>
                <a:gd name="f121" fmla="val 77212"/>
                <a:gd name="f122" fmla="val 118143"/>
                <a:gd name="f123" fmla="val 64614"/>
                <a:gd name="f124" fmla="val 105236"/>
                <a:gd name="f125" fmla="val 52017"/>
                <a:gd name="f126" fmla="val 92330"/>
                <a:gd name="f127" fmla="val 39744"/>
                <a:gd name="f128" fmla="val 79190"/>
                <a:gd name="f129" fmla="val 27667"/>
                <a:gd name="f130" fmla="val 65961"/>
                <a:gd name="f131" fmla="val 15590"/>
                <a:gd name="f132" fmla="val 52731"/>
                <a:gd name="f133" fmla="val 3709"/>
                <a:gd name="f134" fmla="val 39413"/>
                <a:gd name="f135" fmla="val -8084"/>
                <a:gd name="f136" fmla="val 26100"/>
                <a:gd name="f137" fmla="val -19877"/>
                <a:gd name="f138" fmla="val 12788"/>
                <a:gd name="f139" fmla="val -31582"/>
                <a:gd name="f140" fmla="val -519"/>
                <a:gd name="f141" fmla="val -43363"/>
                <a:gd name="f142" fmla="val -13611"/>
                <a:gd name="f143" fmla="val -55145"/>
                <a:gd name="f144" fmla="val -26702"/>
                <a:gd name="f145" fmla="val -67004"/>
                <a:gd name="f146" fmla="val -39580"/>
                <a:gd name="f147" fmla="val -78862"/>
                <a:gd name="f148" fmla="val -52457"/>
                <a:gd name="f149" fmla="val -91836"/>
                <a:gd name="f150" fmla="val -66546"/>
                <a:gd name="f151" fmla="val -90976"/>
                <a:gd name="f152" fmla="val -84323"/>
                <a:gd name="f153" fmla="val -79997"/>
                <a:gd name="f154" fmla="val -93992"/>
                <a:gd name="f155" fmla="val -69018"/>
                <a:gd name="f156" fmla="val -103662"/>
                <a:gd name="f157" fmla="val -51006"/>
                <a:gd name="f158" fmla="val -102490"/>
                <a:gd name="f159" fmla="val -38938"/>
                <a:gd name="f160" fmla="val -87619"/>
                <a:gd name="f161" fmla="val -27609"/>
                <a:gd name="f162" fmla="val -73658"/>
                <a:gd name="f163" fmla="val -16280"/>
                <a:gd name="f164" fmla="val -59698"/>
              </a:gdLst>
              <a:ahLst/>
              <a:cxnLst>
                <a:cxn ang="3cd4">
                  <a:pos x="hc" y="t"/>
                </a:cxn>
                <a:cxn ang="0">
                  <a:pos x="r" y="vc"/>
                </a:cxn>
                <a:cxn ang="cd4">
                  <a:pos x="hc" y="b"/>
                </a:cxn>
                <a:cxn ang="cd2">
                  <a:pos x="l" y="vc"/>
                </a:cxn>
              </a:cxnLst>
              <a:rect l="l" t="t" r="r" b="b"/>
              <a:pathLst>
                <a:path w="478800" h="336038">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0" y="f72"/>
                  </a:cubicBezTo>
                  <a:cubicBezTo>
                    <a:pt x="f70" y="f73"/>
                    <a:pt x="f74" y="f75"/>
                    <a:pt x="f66"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29" name="MMConnector"/>
            <p:cNvSpPr/>
            <p:nvPr/>
          </p:nvSpPr>
          <p:spPr>
            <a:xfrm>
              <a:off x="2616120" y="4583880"/>
              <a:ext cx="477000" cy="1138680"/>
            </a:xfrm>
            <a:custGeom>
              <a:avLst/>
              <a:gdLst>
                <a:gd name="f0" fmla="val -149205"/>
                <a:gd name="f1" fmla="val 264542"/>
                <a:gd name="f2" fmla="val -141962"/>
                <a:gd name="f3" fmla="val 248804"/>
                <a:gd name="f4" fmla="val -135168"/>
                <a:gd name="f5" fmla="val 232749"/>
                <a:gd name="f6" fmla="val -128585"/>
                <a:gd name="f7" fmla="val 216563"/>
                <a:gd name="f8" fmla="val -122003"/>
                <a:gd name="f9" fmla="val 200377"/>
                <a:gd name="f10" fmla="val -115633"/>
                <a:gd name="f11" fmla="val 184059"/>
                <a:gd name="f12" fmla="val -109438"/>
                <a:gd name="f13" fmla="val 167630"/>
                <a:gd name="f14" fmla="val -103243"/>
                <a:gd name="f15" fmla="val 151201"/>
                <a:gd name="f16" fmla="val -97224"/>
                <a:gd name="f17" fmla="val 134659"/>
                <a:gd name="f18" fmla="val -91305"/>
                <a:gd name="f19" fmla="val 118049"/>
                <a:gd name="f20" fmla="val -85385"/>
                <a:gd name="f21" fmla="val 101439"/>
                <a:gd name="f22" fmla="val -79564"/>
                <a:gd name="f23" fmla="val 84761"/>
                <a:gd name="f24" fmla="val -73786"/>
                <a:gd name="f25" fmla="val 68039"/>
                <a:gd name="f26" fmla="val -68008"/>
                <a:gd name="f27" fmla="val 51318"/>
                <a:gd name="f28" fmla="val -62272"/>
                <a:gd name="f29" fmla="val 34553"/>
                <a:gd name="f30" fmla="val -56521"/>
                <a:gd name="f31" fmla="val 17769"/>
                <a:gd name="f32" fmla="val -50771"/>
                <a:gd name="f33" fmla="val 984"/>
                <a:gd name="f34" fmla="val -45005"/>
                <a:gd name="f35" fmla="val -15820"/>
                <a:gd name="f36" fmla="val -39169"/>
                <a:gd name="f37" fmla="val -32622"/>
                <a:gd name="f38" fmla="val -33333"/>
                <a:gd name="f39" fmla="val -49425"/>
                <a:gd name="f40" fmla="val -27425"/>
                <a:gd name="f41" fmla="val -66226"/>
                <a:gd name="f42" fmla="val -21389"/>
                <a:gd name="f43" fmla="val -83003"/>
                <a:gd name="f44" fmla="val -15353"/>
                <a:gd name="f45" fmla="val -99780"/>
                <a:gd name="f46" fmla="val -9187"/>
                <a:gd name="f47" fmla="val -116533"/>
                <a:gd name="f48" fmla="val -2829"/>
                <a:gd name="f49" fmla="val -133236"/>
                <a:gd name="f50" fmla="val 3530"/>
                <a:gd name="f51" fmla="val -149938"/>
                <a:gd name="f52" fmla="val 10081"/>
                <a:gd name="f53" fmla="val -166591"/>
                <a:gd name="f54" fmla="val 16897"/>
                <a:gd name="f55" fmla="val -183160"/>
                <a:gd name="f56" fmla="val 23714"/>
                <a:gd name="f57" fmla="val -199728"/>
                <a:gd name="f58" fmla="val 30795"/>
                <a:gd name="f59" fmla="val -216213"/>
                <a:gd name="f60" fmla="val 38226"/>
                <a:gd name="f61" fmla="val -232569"/>
                <a:gd name="f62" fmla="val 45657"/>
                <a:gd name="f63" fmla="val -248924"/>
                <a:gd name="f64" fmla="val 53437"/>
                <a:gd name="f65" fmla="val -265150"/>
                <a:gd name="f66" fmla="val 61665"/>
                <a:gd name="f67" fmla="val -281180"/>
                <a:gd name="f68" fmla="val 69894"/>
                <a:gd name="f69" fmla="val -297209"/>
                <a:gd name="f70" fmla="val 78571"/>
                <a:gd name="f71" fmla="val -313043"/>
                <a:gd name="f72" fmla="val 87814"/>
                <a:gd name="f73" fmla="val -328583"/>
                <a:gd name="f74" fmla="val 97058"/>
                <a:gd name="f75" fmla="val -344123"/>
                <a:gd name="f76" fmla="val 106867"/>
                <a:gd name="f77" fmla="val -359368"/>
                <a:gd name="f78" fmla="val 117370"/>
                <a:gd name="f79" fmla="val -374172"/>
                <a:gd name="f80" fmla="val 127873"/>
                <a:gd name="f81" fmla="val -388975"/>
                <a:gd name="f82" fmla="val 139069"/>
                <a:gd name="f83" fmla="val -403337"/>
                <a:gd name="f84" fmla="val 151095"/>
                <a:gd name="f85" fmla="val -417039"/>
                <a:gd name="f86" fmla="val 163120"/>
                <a:gd name="f87" fmla="val -430742"/>
                <a:gd name="f88" fmla="val 175975"/>
                <a:gd name="f89" fmla="val -443785"/>
                <a:gd name="f90" fmla="val 189690"/>
                <a:gd name="f91" fmla="val -455874"/>
                <a:gd name="f92" fmla="val 203406"/>
                <a:gd name="f93" fmla="val -467964"/>
                <a:gd name="f94" fmla="val 217982"/>
                <a:gd name="f95" fmla="val -479099"/>
                <a:gd name="f96" fmla="val 233509"/>
                <a:gd name="f97" fmla="val -488957"/>
                <a:gd name="f98" fmla="val 249036"/>
                <a:gd name="f99" fmla="val -498814"/>
                <a:gd name="f100" fmla="val 265514"/>
                <a:gd name="f101" fmla="val -507393"/>
                <a:gd name="f102" fmla="val 282159"/>
                <a:gd name="f103" fmla="val -514462"/>
                <a:gd name="f104" fmla="val 298803"/>
                <a:gd name="f105" fmla="val -521530"/>
                <a:gd name="f106" fmla="val 315615"/>
                <a:gd name="f107" fmla="val -527089"/>
                <a:gd name="f108" fmla="val 334347"/>
                <a:gd name="f109" fmla="val -531134"/>
                <a:gd name="f110" fmla="val 353079"/>
                <a:gd name="f111" fmla="val -535179"/>
                <a:gd name="f112" fmla="val 373731"/>
                <a:gd name="f113" fmla="val -537709"/>
                <a:gd name="f114" fmla="val 388310"/>
                <a:gd name="f115" fmla="val -538868"/>
                <a:gd name="f116" fmla="val 402889"/>
                <a:gd name="f117" fmla="val -540027"/>
                <a:gd name="f118" fmla="val 411394"/>
                <a:gd name="f119" fmla="val -539813"/>
                <a:gd name="f120" fmla="val 419900"/>
                <a:gd name="f121" fmla="val -539600"/>
                <a:gd name="f122" fmla="val 425370"/>
                <a:gd name="f123" fmla="val -539463"/>
                <a:gd name="f124" fmla="val 429020"/>
                <a:gd name="f125" fmla="val -536180"/>
                <a:gd name="f126" fmla="val -532000"/>
                <a:gd name="f127" fmla="val -527820"/>
                <a:gd name="f128" fmla="val 425372"/>
                <a:gd name="f129" fmla="val -524455"/>
                <a:gd name="f130" fmla="val -524400"/>
                <a:gd name="f131" fmla="val 411704"/>
                <a:gd name="f132" fmla="val -524318"/>
                <a:gd name="f133" fmla="val 403509"/>
                <a:gd name="f134" fmla="val -524236"/>
                <a:gd name="f135" fmla="val 389638"/>
                <a:gd name="f136" fmla="val -522648"/>
                <a:gd name="f137" fmla="val 375766"/>
                <a:gd name="f138" fmla="val -521060"/>
                <a:gd name="f139" fmla="val 356219"/>
                <a:gd name="f140" fmla="val -517966"/>
                <a:gd name="f141" fmla="val 338656"/>
                <a:gd name="f142" fmla="val -513533"/>
                <a:gd name="f143" fmla="val 321093"/>
                <a:gd name="f144" fmla="val -509101"/>
                <a:gd name="f145" fmla="val 305515"/>
                <a:gd name="f146" fmla="val -503330"/>
                <a:gd name="f147" fmla="val 290174"/>
                <a:gd name="f148" fmla="val -496174"/>
                <a:gd name="f149" fmla="val 274833"/>
                <a:gd name="f150" fmla="val -489018"/>
                <a:gd name="f151" fmla="val 259730"/>
                <a:gd name="f152" fmla="val -480476"/>
                <a:gd name="f153" fmla="val 245545"/>
                <a:gd name="f154" fmla="val -470765"/>
                <a:gd name="f155" fmla="val 231360"/>
                <a:gd name="f156" fmla="val -461053"/>
                <a:gd name="f157" fmla="val 218094"/>
                <a:gd name="f158" fmla="val -450171"/>
                <a:gd name="f159" fmla="val 205621"/>
                <a:gd name="f160" fmla="val -438382"/>
                <a:gd name="f161" fmla="val 193149"/>
                <a:gd name="f162" fmla="val -426593"/>
                <a:gd name="f163" fmla="val 181470"/>
                <a:gd name="f164" fmla="val -413896"/>
                <a:gd name="f165" fmla="val 170550"/>
                <a:gd name="f166" fmla="val -400546"/>
                <a:gd name="f167" fmla="val 159630"/>
                <a:gd name="f168" fmla="val -387195"/>
                <a:gd name="f169" fmla="val 149468"/>
                <a:gd name="f170" fmla="val -373189"/>
                <a:gd name="f171" fmla="val 139942"/>
                <a:gd name="f172" fmla="val -358724"/>
                <a:gd name="f173" fmla="val 130416"/>
                <a:gd name="f174" fmla="val -344259"/>
                <a:gd name="f175" fmla="val 121526"/>
                <a:gd name="f176" fmla="val -329333"/>
                <a:gd name="f177" fmla="val 113160"/>
                <a:gd name="f178" fmla="val -314086"/>
                <a:gd name="f179" fmla="val 104793"/>
                <a:gd name="f180" fmla="val -298839"/>
                <a:gd name="f181" fmla="val 96949"/>
                <a:gd name="f182" fmla="val -283270"/>
                <a:gd name="f183" fmla="val 89522"/>
                <a:gd name="f184" fmla="val -267476"/>
                <a:gd name="f185" fmla="val 82095"/>
                <a:gd name="f186" fmla="val -251681"/>
                <a:gd name="f187" fmla="val 75085"/>
                <a:gd name="f188" fmla="val -235660"/>
                <a:gd name="f189" fmla="val 68400"/>
                <a:gd name="f190" fmla="val -219478"/>
                <a:gd name="f191" fmla="val 61715"/>
                <a:gd name="f192" fmla="val -203297"/>
                <a:gd name="f193" fmla="val 55356"/>
                <a:gd name="f194" fmla="val -186955"/>
                <a:gd name="f195" fmla="val 49244"/>
                <a:gd name="f196" fmla="val -170497"/>
                <a:gd name="f197" fmla="val 43132"/>
                <a:gd name="f198" fmla="val -154039"/>
                <a:gd name="f199" fmla="val 37267"/>
                <a:gd name="f200" fmla="val -137466"/>
                <a:gd name="f201" fmla="val 31580"/>
                <a:gd name="f202" fmla="val -120811"/>
                <a:gd name="f203" fmla="val 25893"/>
                <a:gd name="f204" fmla="val -104155"/>
                <a:gd name="f205" fmla="val 20384"/>
                <a:gd name="f206" fmla="val -87416"/>
                <a:gd name="f207" fmla="val 14990"/>
                <a:gd name="f208" fmla="val -70618"/>
                <a:gd name="f209" fmla="val 9597"/>
                <a:gd name="f210" fmla="val -53821"/>
                <a:gd name="f211" fmla="val 4320"/>
                <a:gd name="f212" fmla="val -36964"/>
                <a:gd name="f213" fmla="val -900"/>
                <a:gd name="f214" fmla="val -20067"/>
                <a:gd name="f215" fmla="val -6119"/>
                <a:gd name="f216" fmla="val -3170"/>
                <a:gd name="f217" fmla="val -11281"/>
                <a:gd name="f218" fmla="val 13767"/>
                <a:gd name="f219" fmla="val -16442"/>
                <a:gd name="f220" fmla="val 30729"/>
                <a:gd name="f221" fmla="val -21604"/>
                <a:gd name="f222" fmla="val 47691"/>
                <a:gd name="f223" fmla="val -26764"/>
                <a:gd name="f224" fmla="val 64677"/>
                <a:gd name="f225" fmla="val -31985"/>
                <a:gd name="f226" fmla="val 81674"/>
                <a:gd name="f227" fmla="val -37206"/>
                <a:gd name="f228" fmla="val 98670"/>
                <a:gd name="f229" fmla="val -42486"/>
                <a:gd name="f230" fmla="val 115677"/>
                <a:gd name="f231" fmla="val -47888"/>
                <a:gd name="f232" fmla="val 132678"/>
                <a:gd name="f233" fmla="val -53290"/>
                <a:gd name="f234" fmla="val 149680"/>
                <a:gd name="f235" fmla="val -58814"/>
                <a:gd name="f236" fmla="val 166677"/>
                <a:gd name="f237" fmla="val -64549"/>
                <a:gd name="f238" fmla="val 183646"/>
                <a:gd name="f239" fmla="val -70283"/>
                <a:gd name="f240" fmla="val 200616"/>
                <a:gd name="f241" fmla="val -76229"/>
                <a:gd name="f242" fmla="val 217557"/>
                <a:gd name="f243" fmla="val -82426"/>
                <a:gd name="f244" fmla="val 234460"/>
                <a:gd name="f245" fmla="val -88624"/>
                <a:gd name="f246" fmla="val 251363"/>
                <a:gd name="f247" fmla="val -95073"/>
                <a:gd name="f248" fmla="val 268226"/>
                <a:gd name="f249" fmla="val -102083"/>
                <a:gd name="f250" fmla="val 284956"/>
                <a:gd name="f251" fmla="val -109094"/>
                <a:gd name="f252" fmla="val 301687"/>
                <a:gd name="f253" fmla="val -116666"/>
                <a:gd name="f254" fmla="val 318285"/>
                <a:gd name="f255" fmla="val -124237"/>
                <a:gd name="f256" fmla="val 334882"/>
                <a:gd name="f257" fmla="val -132186"/>
                <a:gd name="f258" fmla="val 352307"/>
                <a:gd name="f259" fmla="val 358094"/>
                <a:gd name="f260" fmla="val -162295"/>
                <a:gd name="f261" fmla="val 351558"/>
                <a:gd name="f262" fmla="val -175384"/>
                <a:gd name="f263" fmla="val 345023"/>
                <a:gd name="f264" fmla="val -180384"/>
                <a:gd name="f265" fmla="val 328255"/>
                <a:gd name="f266" fmla="val -171834"/>
                <a:gd name="f267" fmla="val 311118"/>
                <a:gd name="f268" fmla="val -164141"/>
                <a:gd name="f269" fmla="val 295698"/>
                <a:gd name="f270" fmla="val -156448"/>
                <a:gd name="f271" fmla="val 280279"/>
              </a:gdLst>
              <a:ahLst/>
              <a:cxnLst>
                <a:cxn ang="3cd4">
                  <a:pos x="hc" y="t"/>
                </a:cxn>
                <a:cxn ang="0">
                  <a:pos x="r" y="vc"/>
                </a:cxn>
                <a:cxn ang="cd4">
                  <a:pos x="hc" y="b"/>
                </a:cxn>
                <a:cxn ang="cd2">
                  <a:pos x="l" y="vc"/>
                </a:cxn>
              </a:cxnLst>
              <a:rect l="l" t="t" r="r" b="b"/>
              <a:pathLst>
                <a:path w="567936" h="855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4" y="f126"/>
                  </a:cubicBezTo>
                  <a:cubicBezTo>
                    <a:pt x="f124" y="f127"/>
                    <a:pt x="f128" y="f129"/>
                    <a:pt x="f120"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0" y="f259"/>
                    <a:pt x="f260" y="f261"/>
                  </a:cubicBezTo>
                  <a:cubicBezTo>
                    <a:pt x="f262" y="f263"/>
                    <a:pt x="f264" y="f265"/>
                    <a:pt x="f266" y="f267"/>
                  </a:cubicBezTo>
                  <a:cubicBezTo>
                    <a:pt x="f268" y="f269"/>
                    <a:pt x="f270" y="f271"/>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0" name="MMConnector"/>
            <p:cNvSpPr/>
            <p:nvPr/>
          </p:nvSpPr>
          <p:spPr>
            <a:xfrm>
              <a:off x="1910160" y="6001200"/>
              <a:ext cx="477000" cy="1138680"/>
            </a:xfrm>
            <a:custGeom>
              <a:avLst/>
              <a:gdLst>
                <a:gd name="f0" fmla="val 149205"/>
                <a:gd name="f1" fmla="val -264542"/>
                <a:gd name="f2" fmla="val 141962"/>
                <a:gd name="f3" fmla="val -248804"/>
                <a:gd name="f4" fmla="val 135168"/>
                <a:gd name="f5" fmla="val -232749"/>
                <a:gd name="f6" fmla="val 128585"/>
                <a:gd name="f7" fmla="val -216563"/>
                <a:gd name="f8" fmla="val 122003"/>
                <a:gd name="f9" fmla="val -200377"/>
                <a:gd name="f10" fmla="val 115633"/>
                <a:gd name="f11" fmla="val -184059"/>
                <a:gd name="f12" fmla="val 109438"/>
                <a:gd name="f13" fmla="val -167630"/>
                <a:gd name="f14" fmla="val 103243"/>
                <a:gd name="f15" fmla="val -151201"/>
                <a:gd name="f16" fmla="val 97224"/>
                <a:gd name="f17" fmla="val -134659"/>
                <a:gd name="f18" fmla="val 91305"/>
                <a:gd name="f19" fmla="val -118049"/>
                <a:gd name="f20" fmla="val 85385"/>
                <a:gd name="f21" fmla="val -101439"/>
                <a:gd name="f22" fmla="val 79564"/>
                <a:gd name="f23" fmla="val -84761"/>
                <a:gd name="f24" fmla="val 73786"/>
                <a:gd name="f25" fmla="val -68039"/>
                <a:gd name="f26" fmla="val 68008"/>
                <a:gd name="f27" fmla="val -51318"/>
                <a:gd name="f28" fmla="val 62272"/>
                <a:gd name="f29" fmla="val -34553"/>
                <a:gd name="f30" fmla="val 56521"/>
                <a:gd name="f31" fmla="val -17769"/>
                <a:gd name="f32" fmla="val 50771"/>
                <a:gd name="f33" fmla="val -984"/>
                <a:gd name="f34" fmla="val 45005"/>
                <a:gd name="f35" fmla="val 15820"/>
                <a:gd name="f36" fmla="val 39169"/>
                <a:gd name="f37" fmla="val 32622"/>
                <a:gd name="f38" fmla="val 33333"/>
                <a:gd name="f39" fmla="val 49425"/>
                <a:gd name="f40" fmla="val 27425"/>
                <a:gd name="f41" fmla="val 66226"/>
                <a:gd name="f42" fmla="val 21389"/>
                <a:gd name="f43" fmla="val 83003"/>
                <a:gd name="f44" fmla="val 15353"/>
                <a:gd name="f45" fmla="val 99780"/>
                <a:gd name="f46" fmla="val 9187"/>
                <a:gd name="f47" fmla="val 116533"/>
                <a:gd name="f48" fmla="val 2829"/>
                <a:gd name="f49" fmla="val 133236"/>
                <a:gd name="f50" fmla="val -3530"/>
                <a:gd name="f51" fmla="val 149938"/>
                <a:gd name="f52" fmla="val -10081"/>
                <a:gd name="f53" fmla="val 166591"/>
                <a:gd name="f54" fmla="val -16897"/>
                <a:gd name="f55" fmla="val 183160"/>
                <a:gd name="f56" fmla="val -23714"/>
                <a:gd name="f57" fmla="val 199728"/>
                <a:gd name="f58" fmla="val -30795"/>
                <a:gd name="f59" fmla="val 216213"/>
                <a:gd name="f60" fmla="val -38226"/>
                <a:gd name="f61" fmla="val 232569"/>
                <a:gd name="f62" fmla="val -45657"/>
                <a:gd name="f63" fmla="val 248924"/>
                <a:gd name="f64" fmla="val -53437"/>
                <a:gd name="f65" fmla="val 265150"/>
                <a:gd name="f66" fmla="val -61665"/>
                <a:gd name="f67" fmla="val 281180"/>
                <a:gd name="f68" fmla="val -69894"/>
                <a:gd name="f69" fmla="val 297209"/>
                <a:gd name="f70" fmla="val -78571"/>
                <a:gd name="f71" fmla="val 313043"/>
                <a:gd name="f72" fmla="val -87814"/>
                <a:gd name="f73" fmla="val 328583"/>
                <a:gd name="f74" fmla="val -97058"/>
                <a:gd name="f75" fmla="val 344123"/>
                <a:gd name="f76" fmla="val -106867"/>
                <a:gd name="f77" fmla="val 359368"/>
                <a:gd name="f78" fmla="val -117370"/>
                <a:gd name="f79" fmla="val 374172"/>
                <a:gd name="f80" fmla="val -127873"/>
                <a:gd name="f81" fmla="val 388975"/>
                <a:gd name="f82" fmla="val -139069"/>
                <a:gd name="f83" fmla="val 403337"/>
                <a:gd name="f84" fmla="val -151095"/>
                <a:gd name="f85" fmla="val 417039"/>
                <a:gd name="f86" fmla="val -163120"/>
                <a:gd name="f87" fmla="val 430742"/>
                <a:gd name="f88" fmla="val -175975"/>
                <a:gd name="f89" fmla="val 443785"/>
                <a:gd name="f90" fmla="val -189690"/>
                <a:gd name="f91" fmla="val 455874"/>
                <a:gd name="f92" fmla="val -203406"/>
                <a:gd name="f93" fmla="val 467964"/>
                <a:gd name="f94" fmla="val -217982"/>
                <a:gd name="f95" fmla="val 479099"/>
                <a:gd name="f96" fmla="val -233509"/>
                <a:gd name="f97" fmla="val 488957"/>
                <a:gd name="f98" fmla="val -249036"/>
                <a:gd name="f99" fmla="val 498814"/>
                <a:gd name="f100" fmla="val -265514"/>
                <a:gd name="f101" fmla="val 507393"/>
                <a:gd name="f102" fmla="val -282159"/>
                <a:gd name="f103" fmla="val 514462"/>
                <a:gd name="f104" fmla="val -298803"/>
                <a:gd name="f105" fmla="val 521530"/>
                <a:gd name="f106" fmla="val -315615"/>
                <a:gd name="f107" fmla="val 527089"/>
                <a:gd name="f108" fmla="val -334347"/>
                <a:gd name="f109" fmla="val 531134"/>
                <a:gd name="f110" fmla="val -353079"/>
                <a:gd name="f111" fmla="val 535179"/>
                <a:gd name="f112" fmla="val -373731"/>
                <a:gd name="f113" fmla="val 537709"/>
                <a:gd name="f114" fmla="val -388310"/>
                <a:gd name="f115" fmla="val 538868"/>
                <a:gd name="f116" fmla="val -402889"/>
                <a:gd name="f117" fmla="val 540027"/>
                <a:gd name="f118" fmla="val -411394"/>
                <a:gd name="f119" fmla="val 539813"/>
                <a:gd name="f120" fmla="val -419900"/>
                <a:gd name="f121" fmla="val 539600"/>
                <a:gd name="f122" fmla="val -425370"/>
                <a:gd name="f123" fmla="val 539463"/>
                <a:gd name="f124" fmla="val -429020"/>
                <a:gd name="f125" fmla="val 536180"/>
                <a:gd name="f126" fmla="val 532000"/>
                <a:gd name="f127" fmla="val 527820"/>
                <a:gd name="f128" fmla="val -425372"/>
                <a:gd name="f129" fmla="val 524455"/>
                <a:gd name="f130" fmla="val 524400"/>
                <a:gd name="f131" fmla="val -411704"/>
                <a:gd name="f132" fmla="val 524318"/>
                <a:gd name="f133" fmla="val -403509"/>
                <a:gd name="f134" fmla="val 524236"/>
                <a:gd name="f135" fmla="val -389638"/>
                <a:gd name="f136" fmla="val 522648"/>
                <a:gd name="f137" fmla="val -375766"/>
                <a:gd name="f138" fmla="val 521060"/>
                <a:gd name="f139" fmla="val -356219"/>
                <a:gd name="f140" fmla="val 517966"/>
                <a:gd name="f141" fmla="val -338656"/>
                <a:gd name="f142" fmla="val 513533"/>
                <a:gd name="f143" fmla="val -321093"/>
                <a:gd name="f144" fmla="val 509101"/>
                <a:gd name="f145" fmla="val -305515"/>
                <a:gd name="f146" fmla="val 503330"/>
                <a:gd name="f147" fmla="val -290174"/>
                <a:gd name="f148" fmla="val 496174"/>
                <a:gd name="f149" fmla="val -274833"/>
                <a:gd name="f150" fmla="val 489018"/>
                <a:gd name="f151" fmla="val -259730"/>
                <a:gd name="f152" fmla="val 480476"/>
                <a:gd name="f153" fmla="val -245545"/>
                <a:gd name="f154" fmla="val 470765"/>
                <a:gd name="f155" fmla="val -231360"/>
                <a:gd name="f156" fmla="val 461053"/>
                <a:gd name="f157" fmla="val -218094"/>
                <a:gd name="f158" fmla="val 450171"/>
                <a:gd name="f159" fmla="val -205621"/>
                <a:gd name="f160" fmla="val 438382"/>
                <a:gd name="f161" fmla="val -193149"/>
                <a:gd name="f162" fmla="val 426593"/>
                <a:gd name="f163" fmla="val -181470"/>
                <a:gd name="f164" fmla="val 413896"/>
                <a:gd name="f165" fmla="val -170550"/>
                <a:gd name="f166" fmla="val 400546"/>
                <a:gd name="f167" fmla="val -159630"/>
                <a:gd name="f168" fmla="val 387195"/>
                <a:gd name="f169" fmla="val -149468"/>
                <a:gd name="f170" fmla="val 373189"/>
                <a:gd name="f171" fmla="val -139942"/>
                <a:gd name="f172" fmla="val 358724"/>
                <a:gd name="f173" fmla="val -130416"/>
                <a:gd name="f174" fmla="val 344259"/>
                <a:gd name="f175" fmla="val -121526"/>
                <a:gd name="f176" fmla="val 329333"/>
                <a:gd name="f177" fmla="val -113160"/>
                <a:gd name="f178" fmla="val 314086"/>
                <a:gd name="f179" fmla="val -104793"/>
                <a:gd name="f180" fmla="val 298839"/>
                <a:gd name="f181" fmla="val -96949"/>
                <a:gd name="f182" fmla="val 283270"/>
                <a:gd name="f183" fmla="val -89522"/>
                <a:gd name="f184" fmla="val 267476"/>
                <a:gd name="f185" fmla="val -82095"/>
                <a:gd name="f186" fmla="val 251681"/>
                <a:gd name="f187" fmla="val -75085"/>
                <a:gd name="f188" fmla="val 235660"/>
                <a:gd name="f189" fmla="val -68400"/>
                <a:gd name="f190" fmla="val 219478"/>
                <a:gd name="f191" fmla="val -61715"/>
                <a:gd name="f192" fmla="val 203297"/>
                <a:gd name="f193" fmla="val -55356"/>
                <a:gd name="f194" fmla="val 186955"/>
                <a:gd name="f195" fmla="val -49244"/>
                <a:gd name="f196" fmla="val 170497"/>
                <a:gd name="f197" fmla="val -43132"/>
                <a:gd name="f198" fmla="val 154039"/>
                <a:gd name="f199" fmla="val -37267"/>
                <a:gd name="f200" fmla="val 137466"/>
                <a:gd name="f201" fmla="val -31580"/>
                <a:gd name="f202" fmla="val 120811"/>
                <a:gd name="f203" fmla="val -25893"/>
                <a:gd name="f204" fmla="val 104155"/>
                <a:gd name="f205" fmla="val -20384"/>
                <a:gd name="f206" fmla="val 87416"/>
                <a:gd name="f207" fmla="val -14990"/>
                <a:gd name="f208" fmla="val 70618"/>
                <a:gd name="f209" fmla="val -9597"/>
                <a:gd name="f210" fmla="val 53821"/>
                <a:gd name="f211" fmla="val -4320"/>
                <a:gd name="f212" fmla="val 36964"/>
                <a:gd name="f213" fmla="val 900"/>
                <a:gd name="f214" fmla="val 20067"/>
                <a:gd name="f215" fmla="val 6119"/>
                <a:gd name="f216" fmla="val 3170"/>
                <a:gd name="f217" fmla="val 11281"/>
                <a:gd name="f218" fmla="val -13767"/>
                <a:gd name="f219" fmla="val 16442"/>
                <a:gd name="f220" fmla="val -30729"/>
                <a:gd name="f221" fmla="val 21604"/>
                <a:gd name="f222" fmla="val -47691"/>
                <a:gd name="f223" fmla="val 26764"/>
                <a:gd name="f224" fmla="val -64677"/>
                <a:gd name="f225" fmla="val 31985"/>
                <a:gd name="f226" fmla="val -81674"/>
                <a:gd name="f227" fmla="val 37206"/>
                <a:gd name="f228" fmla="val -98670"/>
                <a:gd name="f229" fmla="val 42486"/>
                <a:gd name="f230" fmla="val -115677"/>
                <a:gd name="f231" fmla="val 47888"/>
                <a:gd name="f232" fmla="val -132678"/>
                <a:gd name="f233" fmla="val 53290"/>
                <a:gd name="f234" fmla="val -149680"/>
                <a:gd name="f235" fmla="val 58814"/>
                <a:gd name="f236" fmla="val -166677"/>
                <a:gd name="f237" fmla="val 64549"/>
                <a:gd name="f238" fmla="val -183646"/>
                <a:gd name="f239" fmla="val 70283"/>
                <a:gd name="f240" fmla="val -200616"/>
                <a:gd name="f241" fmla="val 76229"/>
                <a:gd name="f242" fmla="val -217557"/>
                <a:gd name="f243" fmla="val 82426"/>
                <a:gd name="f244" fmla="val -234460"/>
                <a:gd name="f245" fmla="val 88624"/>
                <a:gd name="f246" fmla="val -251363"/>
                <a:gd name="f247" fmla="val 95073"/>
                <a:gd name="f248" fmla="val -268226"/>
                <a:gd name="f249" fmla="val 102083"/>
                <a:gd name="f250" fmla="val -284956"/>
                <a:gd name="f251" fmla="val 109094"/>
                <a:gd name="f252" fmla="val -301687"/>
                <a:gd name="f253" fmla="val 116666"/>
                <a:gd name="f254" fmla="val -318285"/>
                <a:gd name="f255" fmla="val 124237"/>
                <a:gd name="f256" fmla="val -334882"/>
                <a:gd name="f257" fmla="val 132186"/>
                <a:gd name="f258" fmla="val -352307"/>
                <a:gd name="f259" fmla="val -358094"/>
                <a:gd name="f260" fmla="val 162295"/>
                <a:gd name="f261" fmla="val -351558"/>
                <a:gd name="f262" fmla="val 175384"/>
                <a:gd name="f263" fmla="val -345023"/>
                <a:gd name="f264" fmla="val 180384"/>
                <a:gd name="f265" fmla="val -328255"/>
                <a:gd name="f266" fmla="val 171834"/>
                <a:gd name="f267" fmla="val -311118"/>
                <a:gd name="f268" fmla="val 164141"/>
                <a:gd name="f269" fmla="val -295698"/>
                <a:gd name="f270" fmla="val 156448"/>
                <a:gd name="f271" fmla="val -280279"/>
              </a:gdLst>
              <a:ahLst/>
              <a:cxnLst>
                <a:cxn ang="3cd4">
                  <a:pos x="hc" y="t"/>
                </a:cxn>
                <a:cxn ang="0">
                  <a:pos x="r" y="vc"/>
                </a:cxn>
                <a:cxn ang="cd4">
                  <a:pos x="hc" y="b"/>
                </a:cxn>
                <a:cxn ang="cd2">
                  <a:pos x="l" y="vc"/>
                </a:cxn>
              </a:cxnLst>
              <a:rect l="l" t="t" r="r" b="b"/>
              <a:pathLst>
                <a:path w="567936" h="855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4" y="f126"/>
                  </a:cubicBezTo>
                  <a:cubicBezTo>
                    <a:pt x="f124" y="f127"/>
                    <a:pt x="f128" y="f129"/>
                    <a:pt x="f120"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0" y="f259"/>
                    <a:pt x="f260" y="f261"/>
                  </a:cubicBezTo>
                  <a:cubicBezTo>
                    <a:pt x="f262" y="f263"/>
                    <a:pt x="f264" y="f265"/>
                    <a:pt x="f266" y="f267"/>
                  </a:cubicBezTo>
                  <a:cubicBezTo>
                    <a:pt x="f268" y="f269"/>
                    <a:pt x="f270" y="f271"/>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1" name="MMConnector"/>
            <p:cNvSpPr/>
            <p:nvPr/>
          </p:nvSpPr>
          <p:spPr>
            <a:xfrm>
              <a:off x="1910160" y="5646960"/>
              <a:ext cx="402480" cy="447120"/>
            </a:xfrm>
            <a:custGeom>
              <a:avLst/>
              <a:gdLst>
                <a:gd name="f0" fmla="val 43363"/>
                <a:gd name="f1" fmla="val -13611"/>
                <a:gd name="f2" fmla="val 31582"/>
                <a:gd name="f3" fmla="val -519"/>
                <a:gd name="f4" fmla="val 19877"/>
                <a:gd name="f5" fmla="val 12788"/>
                <a:gd name="f6" fmla="val 8084"/>
                <a:gd name="f7" fmla="val 26100"/>
                <a:gd name="f8" fmla="val -3709"/>
                <a:gd name="f9" fmla="val 39413"/>
                <a:gd name="f10" fmla="val -15590"/>
                <a:gd name="f11" fmla="val 52731"/>
                <a:gd name="f12" fmla="val -27667"/>
                <a:gd name="f13" fmla="val 65961"/>
                <a:gd name="f14" fmla="val -39744"/>
                <a:gd name="f15" fmla="val 79190"/>
                <a:gd name="f16" fmla="val -52017"/>
                <a:gd name="f17" fmla="val 92330"/>
                <a:gd name="f18" fmla="val -64614"/>
                <a:gd name="f19" fmla="val 105236"/>
                <a:gd name="f20" fmla="val -77212"/>
                <a:gd name="f21" fmla="val 118143"/>
                <a:gd name="f22" fmla="val -90134"/>
                <a:gd name="f23" fmla="val 130816"/>
                <a:gd name="f24" fmla="val -103499"/>
                <a:gd name="f25" fmla="val 143088"/>
                <a:gd name="f26" fmla="val -116863"/>
                <a:gd name="f27" fmla="val 155359"/>
                <a:gd name="f28" fmla="val -130669"/>
                <a:gd name="f29" fmla="val 167230"/>
                <a:gd name="f30" fmla="val -145030"/>
                <a:gd name="f31" fmla="val 178485"/>
                <a:gd name="f32" fmla="val -159391"/>
                <a:gd name="f33" fmla="val 189739"/>
                <a:gd name="f34" fmla="val -174307"/>
                <a:gd name="f35" fmla="val 200378"/>
                <a:gd name="f36" fmla="val -189765"/>
                <a:gd name="f37" fmla="val 210152"/>
                <a:gd name="f38" fmla="val -205224"/>
                <a:gd name="f39" fmla="val 219925"/>
                <a:gd name="f40" fmla="val -221224"/>
                <a:gd name="f41" fmla="val 228832"/>
                <a:gd name="f42" fmla="val -237910"/>
                <a:gd name="f43" fmla="val 236620"/>
                <a:gd name="f44" fmla="val -254596"/>
                <a:gd name="f45" fmla="val 244408"/>
                <a:gd name="f46" fmla="val -271966"/>
                <a:gd name="f47" fmla="val 251078"/>
                <a:gd name="f48" fmla="val -289102"/>
                <a:gd name="f49" fmla="val 256493"/>
                <a:gd name="f50" fmla="val -306238"/>
                <a:gd name="f51" fmla="val 261908"/>
                <a:gd name="f52" fmla="val -323139"/>
                <a:gd name="f53" fmla="val 266069"/>
                <a:gd name="f54" fmla="val -342403"/>
                <a:gd name="f55" fmla="val 268877"/>
                <a:gd name="f56" fmla="val -361667"/>
                <a:gd name="f57" fmla="val 271685"/>
                <a:gd name="f58" fmla="val -383294"/>
                <a:gd name="f59" fmla="val 273140"/>
                <a:gd name="f60" fmla="val -396604"/>
                <a:gd name="f61" fmla="val 273701"/>
                <a:gd name="f62" fmla="val -409914"/>
                <a:gd name="f63" fmla="val 274263"/>
                <a:gd name="f64" fmla="val -414907"/>
                <a:gd name="f65" fmla="val 273932"/>
                <a:gd name="f66" fmla="val -419900"/>
                <a:gd name="f67" fmla="val 273600"/>
                <a:gd name="f68" fmla="val -425360"/>
                <a:gd name="f69" fmla="val 273237"/>
                <a:gd name="f70" fmla="val -429020"/>
                <a:gd name="f71" fmla="val 270180"/>
                <a:gd name="f72" fmla="val 266000"/>
                <a:gd name="f73" fmla="val 261820"/>
                <a:gd name="f74" fmla="val -425372"/>
                <a:gd name="f75" fmla="val 258382"/>
                <a:gd name="f76" fmla="val 258400"/>
                <a:gd name="f77" fmla="val -415047"/>
                <a:gd name="f78" fmla="val 258416"/>
                <a:gd name="f79" fmla="val -410193"/>
                <a:gd name="f80" fmla="val 258431"/>
                <a:gd name="f81" fmla="val -397487"/>
                <a:gd name="f82" fmla="val 257096"/>
                <a:gd name="f83" fmla="val -384780"/>
                <a:gd name="f84" fmla="val 255761"/>
                <a:gd name="f85" fmla="val -364221"/>
                <a:gd name="f86" fmla="val 253075"/>
                <a:gd name="f87" fmla="val -346123"/>
                <a:gd name="f88" fmla="val 249273"/>
                <a:gd name="f89" fmla="val -328024"/>
                <a:gd name="f90" fmla="val 245471"/>
                <a:gd name="f91" fmla="val -312387"/>
                <a:gd name="f92" fmla="val 240554"/>
                <a:gd name="f93" fmla="val -296648"/>
                <a:gd name="f94" fmla="val 234471"/>
                <a:gd name="f95" fmla="val -280909"/>
                <a:gd name="f96" fmla="val 228389"/>
                <a:gd name="f97" fmla="val -265068"/>
                <a:gd name="f98" fmla="val 221141"/>
                <a:gd name="f99" fmla="val -249940"/>
                <a:gd name="f100" fmla="val 212893"/>
                <a:gd name="f101" fmla="val -234812"/>
                <a:gd name="f102" fmla="val 204645"/>
                <a:gd name="f103" fmla="val -220397"/>
                <a:gd name="f104" fmla="val 195396"/>
                <a:gd name="f105" fmla="val -206499"/>
                <a:gd name="f106" fmla="val 185339"/>
                <a:gd name="f107" fmla="val -192600"/>
                <a:gd name="f108" fmla="val 175283"/>
                <a:gd name="f109" fmla="val -179218"/>
                <a:gd name="f110" fmla="val 164420"/>
                <a:gd name="f111" fmla="val -166333"/>
                <a:gd name="f112" fmla="val 152953"/>
                <a:gd name="f113" fmla="val -153448"/>
                <a:gd name="f114" fmla="val 141486"/>
                <a:gd name="f115" fmla="val -141061"/>
                <a:gd name="f116" fmla="val 129415"/>
                <a:gd name="f117" fmla="val -129048"/>
                <a:gd name="f118" fmla="val 116913"/>
                <a:gd name="f119" fmla="val -117035"/>
                <a:gd name="f120" fmla="val 104411"/>
                <a:gd name="f121" fmla="val -105395"/>
                <a:gd name="f122" fmla="val 91479"/>
                <a:gd name="f123" fmla="val -94010"/>
                <a:gd name="f124" fmla="val 78255"/>
                <a:gd name="f125" fmla="val -82626"/>
                <a:gd name="f126" fmla="val 65031"/>
                <a:gd name="f127" fmla="val -71496"/>
                <a:gd name="f128" fmla="val 51515"/>
                <a:gd name="f129" fmla="val -60482"/>
                <a:gd name="f130" fmla="val 37824"/>
                <a:gd name="f131" fmla="val -49469"/>
                <a:gd name="f132" fmla="val 24133"/>
                <a:gd name="f133" fmla="val -38572"/>
                <a:gd name="f134" fmla="val 10266"/>
                <a:gd name="f135" fmla="val -27686"/>
                <a:gd name="f136" fmla="val -3691"/>
                <a:gd name="f137" fmla="val -16799"/>
                <a:gd name="f138" fmla="val -17647"/>
                <a:gd name="f139" fmla="val -5924"/>
                <a:gd name="f140" fmla="val -31693"/>
                <a:gd name="f141" fmla="val 5178"/>
                <a:gd name="f142" fmla="val -45695"/>
                <a:gd name="f143" fmla="val 16280"/>
                <a:gd name="f144" fmla="val -59698"/>
                <a:gd name="f145" fmla="val 27609"/>
                <a:gd name="f146" fmla="val -73658"/>
                <a:gd name="f147" fmla="val 38938"/>
                <a:gd name="f148" fmla="val -87619"/>
                <a:gd name="f149" fmla="val 51006"/>
                <a:gd name="f150" fmla="val -102490"/>
                <a:gd name="f151" fmla="val 69018"/>
                <a:gd name="f152" fmla="val -103662"/>
                <a:gd name="f153" fmla="val 79997"/>
                <a:gd name="f154" fmla="val -93992"/>
                <a:gd name="f155" fmla="val 90976"/>
                <a:gd name="f156" fmla="val -84323"/>
                <a:gd name="f157" fmla="val 91836"/>
                <a:gd name="f158" fmla="val -66546"/>
                <a:gd name="f159" fmla="val 78862"/>
                <a:gd name="f160" fmla="val -52457"/>
                <a:gd name="f161" fmla="val 67004"/>
                <a:gd name="f162" fmla="val -39580"/>
                <a:gd name="f163" fmla="val 55145"/>
                <a:gd name="f164" fmla="val -26702"/>
              </a:gdLst>
              <a:ahLst/>
              <a:cxnLst>
                <a:cxn ang="3cd4">
                  <a:pos x="hc" y="t"/>
                </a:cxn>
                <a:cxn ang="0">
                  <a:pos x="r" y="vc"/>
                </a:cxn>
                <a:cxn ang="cd4">
                  <a:pos x="hc" y="b"/>
                </a:cxn>
                <a:cxn ang="cd2">
                  <a:pos x="l" y="vc"/>
                </a:cxn>
              </a:cxnLst>
              <a:rect l="l" t="t" r="r" b="b"/>
              <a:pathLst>
                <a:path w="478800" h="336038">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0" y="f72"/>
                  </a:cubicBezTo>
                  <a:cubicBezTo>
                    <a:pt x="f70" y="f73"/>
                    <a:pt x="f74" y="f75"/>
                    <a:pt x="f66"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2" name="MMConnector"/>
            <p:cNvSpPr/>
            <p:nvPr/>
          </p:nvSpPr>
          <p:spPr>
            <a:xfrm>
              <a:off x="1910160" y="5292720"/>
              <a:ext cx="402480" cy="9720"/>
            </a:xfrm>
            <a:custGeom>
              <a:avLst/>
              <a:gdLst>
                <a:gd name="f0" fmla="val 0"/>
                <a:gd name="f1" fmla="val -374336"/>
                <a:gd name="f2" fmla="val -9408"/>
                <a:gd name="f3" fmla="val 13336"/>
                <a:gd name="f4" fmla="val -24792"/>
                <a:gd name="f5" fmla="val 28645"/>
                <a:gd name="f6" fmla="val -25399"/>
                <a:gd name="f7" fmla="val 43569"/>
                <a:gd name="f8" fmla="val -27134"/>
                <a:gd name="f9" fmla="val 58886"/>
                <a:gd name="f10" fmla="val -26752"/>
                <a:gd name="f11" fmla="val 66696"/>
                <a:gd name="f12" fmla="val -26557"/>
                <a:gd name="f13" fmla="val 74123"/>
                <a:gd name="f14" fmla="val -25124"/>
                <a:gd name="f15" fmla="val 80383"/>
                <a:gd name="f16" fmla="val -20417"/>
                <a:gd name="f17" fmla="val 86989"/>
                <a:gd name="f18" fmla="val -15448"/>
                <a:gd name="f19" fmla="val 90820"/>
                <a:gd name="f20" fmla="val -8009"/>
                <a:gd name="f21" fmla="val 8009"/>
                <a:gd name="f22" fmla="val 15448"/>
                <a:gd name="f23" fmla="val 20417"/>
                <a:gd name="f24" fmla="val 25124"/>
                <a:gd name="f25" fmla="val 26557"/>
                <a:gd name="f26" fmla="val 26752"/>
                <a:gd name="f27" fmla="val 27134"/>
                <a:gd name="f28" fmla="val 25399"/>
                <a:gd name="f29" fmla="val 24792"/>
                <a:gd name="f30" fmla="val -351554"/>
                <a:gd name="f31" fmla="val 10312"/>
                <a:gd name="f32" fmla="val -366863"/>
                <a:gd name="f33" fmla="val 9705"/>
                <a:gd name="f34" fmla="val -381845"/>
                <a:gd name="f35" fmla="val 9873"/>
                <a:gd name="f36" fmla="val -397122"/>
                <a:gd name="f37" fmla="val 8699"/>
                <a:gd name="f38" fmla="val -404792"/>
                <a:gd name="f39" fmla="val 8110"/>
                <a:gd name="f40" fmla="val -412263"/>
                <a:gd name="f41" fmla="val 6743"/>
                <a:gd name="f42" fmla="val -419199"/>
                <a:gd name="f43" fmla="val 3305"/>
                <a:gd name="f44" fmla="val -423925"/>
                <a:gd name="f45" fmla="val 964"/>
                <a:gd name="f46" fmla="val -422992"/>
                <a:gd name="f47" fmla="val -1507"/>
                <a:gd name="f48" fmla="val -419219"/>
                <a:gd name="f49" fmla="val -3584"/>
                <a:gd name="f50" fmla="val -405797"/>
                <a:gd name="f51" fmla="val -10971"/>
                <a:gd name="f52" fmla="val -389645"/>
                <a:gd name="f53" fmla="val -8801"/>
              </a:gdLst>
              <a:ahLst/>
              <a:cxnLst>
                <a:cxn ang="3cd4">
                  <a:pos x="hc" y="t"/>
                </a:cxn>
                <a:cxn ang="0">
                  <a:pos x="r" y="vc"/>
                </a:cxn>
                <a:cxn ang="cd4">
                  <a:pos x="hc" y="b"/>
                </a:cxn>
                <a:cxn ang="cd2">
                  <a:pos x="l" y="vc"/>
                </a:cxn>
              </a:cxnLst>
              <a:rect l="l" t="t" r="r" b="b"/>
              <a:pathLst>
                <a:path w="478800" h="7600">
                  <a:moveTo>
                    <a:pt x="f1" y="f2"/>
                  </a:moveTo>
                  <a:lnTo>
                    <a:pt x="f3" y="f4"/>
                  </a:lnTo>
                  <a:cubicBezTo>
                    <a:pt x="f5" y="f6"/>
                    <a:pt x="f7" y="f8"/>
                    <a:pt x="f9" y="f10"/>
                  </a:cubicBezTo>
                  <a:cubicBezTo>
                    <a:pt x="f11" y="f12"/>
                    <a:pt x="f13" y="f14"/>
                    <a:pt x="f15" y="f16"/>
                  </a:cubicBezTo>
                  <a:cubicBezTo>
                    <a:pt x="f17" y="f18"/>
                    <a:pt x="f19" y="f20"/>
                    <a:pt x="f19" y="f0"/>
                  </a:cubicBezTo>
                  <a:cubicBezTo>
                    <a:pt x="f19" y="f21"/>
                    <a:pt x="f17" y="f22"/>
                    <a:pt x="f15" y="f23"/>
                  </a:cubicBezTo>
                  <a:cubicBezTo>
                    <a:pt x="f13" y="f24"/>
                    <a:pt x="f11" y="f25"/>
                    <a:pt x="f9" y="f26"/>
                  </a:cubicBezTo>
                  <a:cubicBezTo>
                    <a:pt x="f7" y="f27"/>
                    <a:pt x="f5" y="f28"/>
                    <a:pt x="f3" y="f29"/>
                  </a:cubicBezTo>
                  <a:lnTo>
                    <a:pt x="f30" y="f31"/>
                  </a:lnTo>
                  <a:cubicBezTo>
                    <a:pt x="f32" y="f33"/>
                    <a:pt x="f34" y="f35"/>
                    <a:pt x="f36" y="f37"/>
                  </a:cubicBezTo>
                  <a:cubicBezTo>
                    <a:pt x="f38" y="f39"/>
                    <a:pt x="f40" y="f41"/>
                    <a:pt x="f42" y="f43"/>
                  </a:cubicBezTo>
                  <a:cubicBezTo>
                    <a:pt x="f44" y="f45"/>
                    <a:pt x="f46" y="f47"/>
                    <a:pt x="f48" y="f49"/>
                  </a:cubicBezTo>
                  <a:cubicBezTo>
                    <a:pt x="f50" y="f51"/>
                    <a:pt x="f52" y="f53"/>
                    <a:pt x="f1" y="f2"/>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3" name="MMConnector"/>
            <p:cNvSpPr/>
            <p:nvPr/>
          </p:nvSpPr>
          <p:spPr>
            <a:xfrm>
              <a:off x="1910160" y="4938479"/>
              <a:ext cx="402480" cy="446759"/>
            </a:xfrm>
            <a:custGeom>
              <a:avLst/>
              <a:gdLst>
                <a:gd name="f0" fmla="val 5178"/>
                <a:gd name="f1" fmla="val 45695"/>
                <a:gd name="f2" fmla="val -5924"/>
                <a:gd name="f3" fmla="val 31693"/>
                <a:gd name="f4" fmla="val -16799"/>
                <a:gd name="f5" fmla="val 17647"/>
                <a:gd name="f6" fmla="val -27686"/>
                <a:gd name="f7" fmla="val 3691"/>
                <a:gd name="f8" fmla="val -38572"/>
                <a:gd name="f9" fmla="val -10266"/>
                <a:gd name="f10" fmla="val -49469"/>
                <a:gd name="f11" fmla="val -24133"/>
                <a:gd name="f12" fmla="val -60482"/>
                <a:gd name="f13" fmla="val -37824"/>
                <a:gd name="f14" fmla="val -71496"/>
                <a:gd name="f15" fmla="val -51515"/>
                <a:gd name="f16" fmla="val -82626"/>
                <a:gd name="f17" fmla="val -65031"/>
                <a:gd name="f18" fmla="val -94010"/>
                <a:gd name="f19" fmla="val -78255"/>
                <a:gd name="f20" fmla="val -105395"/>
                <a:gd name="f21" fmla="val -91479"/>
                <a:gd name="f22" fmla="val -117035"/>
                <a:gd name="f23" fmla="val -104411"/>
                <a:gd name="f24" fmla="val -129048"/>
                <a:gd name="f25" fmla="val -116913"/>
                <a:gd name="f26" fmla="val -141061"/>
                <a:gd name="f27" fmla="val -129415"/>
                <a:gd name="f28" fmla="val -153448"/>
                <a:gd name="f29" fmla="val -141486"/>
                <a:gd name="f30" fmla="val -166333"/>
                <a:gd name="f31" fmla="val -152953"/>
                <a:gd name="f32" fmla="val -179218"/>
                <a:gd name="f33" fmla="val -164420"/>
                <a:gd name="f34" fmla="val -192600"/>
                <a:gd name="f35" fmla="val -175283"/>
                <a:gd name="f36" fmla="val -206499"/>
                <a:gd name="f37" fmla="val -185339"/>
                <a:gd name="f38" fmla="val -220397"/>
                <a:gd name="f39" fmla="val -195396"/>
                <a:gd name="f40" fmla="val -234812"/>
                <a:gd name="f41" fmla="val -204645"/>
                <a:gd name="f42" fmla="val -249940"/>
                <a:gd name="f43" fmla="val -212893"/>
                <a:gd name="f44" fmla="val -265068"/>
                <a:gd name="f45" fmla="val -221141"/>
                <a:gd name="f46" fmla="val -280909"/>
                <a:gd name="f47" fmla="val -228389"/>
                <a:gd name="f48" fmla="val -296648"/>
                <a:gd name="f49" fmla="val -234471"/>
                <a:gd name="f50" fmla="val -312387"/>
                <a:gd name="f51" fmla="val -240554"/>
                <a:gd name="f52" fmla="val -328024"/>
                <a:gd name="f53" fmla="val -245471"/>
                <a:gd name="f54" fmla="val -346123"/>
                <a:gd name="f55" fmla="val -249273"/>
                <a:gd name="f56" fmla="val -364221"/>
                <a:gd name="f57" fmla="val -253075"/>
                <a:gd name="f58" fmla="val -384780"/>
                <a:gd name="f59" fmla="val -255761"/>
                <a:gd name="f60" fmla="val -397487"/>
                <a:gd name="f61" fmla="val -257096"/>
                <a:gd name="f62" fmla="val -410193"/>
                <a:gd name="f63" fmla="val -258431"/>
                <a:gd name="f64" fmla="val -415047"/>
                <a:gd name="f65" fmla="val -258416"/>
                <a:gd name="f66" fmla="val -419900"/>
                <a:gd name="f67" fmla="val -258400"/>
                <a:gd name="f68" fmla="val -425372"/>
                <a:gd name="f69" fmla="val -258382"/>
                <a:gd name="f70" fmla="val -429020"/>
                <a:gd name="f71" fmla="val -261820"/>
                <a:gd name="f72" fmla="val -266000"/>
                <a:gd name="f73" fmla="val -270180"/>
                <a:gd name="f74" fmla="val -425360"/>
                <a:gd name="f75" fmla="val -273237"/>
                <a:gd name="f76" fmla="val -273600"/>
                <a:gd name="f77" fmla="val -414907"/>
                <a:gd name="f78" fmla="val -273932"/>
                <a:gd name="f79" fmla="val -409914"/>
                <a:gd name="f80" fmla="val -274263"/>
                <a:gd name="f81" fmla="val -396604"/>
                <a:gd name="f82" fmla="val -273701"/>
                <a:gd name="f83" fmla="val -383294"/>
                <a:gd name="f84" fmla="val -273140"/>
                <a:gd name="f85" fmla="val -361667"/>
                <a:gd name="f86" fmla="val -271685"/>
                <a:gd name="f87" fmla="val -342403"/>
                <a:gd name="f88" fmla="val -268877"/>
                <a:gd name="f89" fmla="val -323139"/>
                <a:gd name="f90" fmla="val -266069"/>
                <a:gd name="f91" fmla="val -306238"/>
                <a:gd name="f92" fmla="val -261908"/>
                <a:gd name="f93" fmla="val -289102"/>
                <a:gd name="f94" fmla="val -256493"/>
                <a:gd name="f95" fmla="val -271966"/>
                <a:gd name="f96" fmla="val -251078"/>
                <a:gd name="f97" fmla="val -254596"/>
                <a:gd name="f98" fmla="val -244408"/>
                <a:gd name="f99" fmla="val -237910"/>
                <a:gd name="f100" fmla="val -236620"/>
                <a:gd name="f101" fmla="val -221224"/>
                <a:gd name="f102" fmla="val -228832"/>
                <a:gd name="f103" fmla="val -205224"/>
                <a:gd name="f104" fmla="val -219925"/>
                <a:gd name="f105" fmla="val -189765"/>
                <a:gd name="f106" fmla="val -210152"/>
                <a:gd name="f107" fmla="val -174307"/>
                <a:gd name="f108" fmla="val -200378"/>
                <a:gd name="f109" fmla="val -159391"/>
                <a:gd name="f110" fmla="val -189739"/>
                <a:gd name="f111" fmla="val -145030"/>
                <a:gd name="f112" fmla="val -178485"/>
                <a:gd name="f113" fmla="val -130669"/>
                <a:gd name="f114" fmla="val -167230"/>
                <a:gd name="f115" fmla="val -116863"/>
                <a:gd name="f116" fmla="val -155359"/>
                <a:gd name="f117" fmla="val -103499"/>
                <a:gd name="f118" fmla="val -143088"/>
                <a:gd name="f119" fmla="val -90134"/>
                <a:gd name="f120" fmla="val -130816"/>
                <a:gd name="f121" fmla="val -77212"/>
                <a:gd name="f122" fmla="val -118143"/>
                <a:gd name="f123" fmla="val -64614"/>
                <a:gd name="f124" fmla="val -105236"/>
                <a:gd name="f125" fmla="val -52017"/>
                <a:gd name="f126" fmla="val -92330"/>
                <a:gd name="f127" fmla="val -39744"/>
                <a:gd name="f128" fmla="val -79190"/>
                <a:gd name="f129" fmla="val -27667"/>
                <a:gd name="f130" fmla="val -65961"/>
                <a:gd name="f131" fmla="val -15590"/>
                <a:gd name="f132" fmla="val -52731"/>
                <a:gd name="f133" fmla="val -3709"/>
                <a:gd name="f134" fmla="val -39413"/>
                <a:gd name="f135" fmla="val 8084"/>
                <a:gd name="f136" fmla="val -26100"/>
                <a:gd name="f137" fmla="val 19877"/>
                <a:gd name="f138" fmla="val -12788"/>
                <a:gd name="f139" fmla="val 31582"/>
                <a:gd name="f140" fmla="val 519"/>
                <a:gd name="f141" fmla="val 43363"/>
                <a:gd name="f142" fmla="val 13611"/>
                <a:gd name="f143" fmla="val 55145"/>
                <a:gd name="f144" fmla="val 26702"/>
                <a:gd name="f145" fmla="val 67004"/>
                <a:gd name="f146" fmla="val 39580"/>
                <a:gd name="f147" fmla="val 78862"/>
                <a:gd name="f148" fmla="val 52457"/>
                <a:gd name="f149" fmla="val 91836"/>
                <a:gd name="f150" fmla="val 66546"/>
                <a:gd name="f151" fmla="val 90976"/>
                <a:gd name="f152" fmla="val 84323"/>
                <a:gd name="f153" fmla="val 79997"/>
                <a:gd name="f154" fmla="val 93992"/>
                <a:gd name="f155" fmla="val 69018"/>
                <a:gd name="f156" fmla="val 103662"/>
                <a:gd name="f157" fmla="val 51006"/>
                <a:gd name="f158" fmla="val 102490"/>
                <a:gd name="f159" fmla="val 38938"/>
                <a:gd name="f160" fmla="val 87619"/>
                <a:gd name="f161" fmla="val 27609"/>
                <a:gd name="f162" fmla="val 73658"/>
                <a:gd name="f163" fmla="val 16280"/>
                <a:gd name="f164" fmla="val 59698"/>
              </a:gdLst>
              <a:ahLst/>
              <a:cxnLst>
                <a:cxn ang="3cd4">
                  <a:pos x="hc" y="t"/>
                </a:cxn>
                <a:cxn ang="0">
                  <a:pos x="r" y="vc"/>
                </a:cxn>
                <a:cxn ang="cd4">
                  <a:pos x="hc" y="b"/>
                </a:cxn>
                <a:cxn ang="cd2">
                  <a:pos x="l" y="vc"/>
                </a:cxn>
              </a:cxnLst>
              <a:rect l="l" t="t" r="r" b="b"/>
              <a:pathLst>
                <a:path w="478800" h="336038">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0" y="f72"/>
                  </a:cubicBezTo>
                  <a:cubicBezTo>
                    <a:pt x="f70" y="f73"/>
                    <a:pt x="f74" y="f75"/>
                    <a:pt x="f66"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4" name="MMConnector"/>
            <p:cNvSpPr/>
            <p:nvPr/>
          </p:nvSpPr>
          <p:spPr>
            <a:xfrm>
              <a:off x="1910160" y="4583880"/>
              <a:ext cx="477000" cy="1138680"/>
            </a:xfrm>
            <a:custGeom>
              <a:avLst/>
              <a:gdLst>
                <a:gd name="f0" fmla="val 102083"/>
                <a:gd name="f1" fmla="val 284956"/>
                <a:gd name="f2" fmla="val 95073"/>
                <a:gd name="f3" fmla="val 268226"/>
                <a:gd name="f4" fmla="val 88624"/>
                <a:gd name="f5" fmla="val 251363"/>
                <a:gd name="f6" fmla="val 82426"/>
                <a:gd name="f7" fmla="val 234460"/>
                <a:gd name="f8" fmla="val 76229"/>
                <a:gd name="f9" fmla="val 217557"/>
                <a:gd name="f10" fmla="val 70283"/>
                <a:gd name="f11" fmla="val 200616"/>
                <a:gd name="f12" fmla="val 64549"/>
                <a:gd name="f13" fmla="val 183646"/>
                <a:gd name="f14" fmla="val 58814"/>
                <a:gd name="f15" fmla="val 166677"/>
                <a:gd name="f16" fmla="val 53290"/>
                <a:gd name="f17" fmla="val 149680"/>
                <a:gd name="f18" fmla="val 47888"/>
                <a:gd name="f19" fmla="val 132678"/>
                <a:gd name="f20" fmla="val 42486"/>
                <a:gd name="f21" fmla="val 115677"/>
                <a:gd name="f22" fmla="val 37206"/>
                <a:gd name="f23" fmla="val 98670"/>
                <a:gd name="f24" fmla="val 31985"/>
                <a:gd name="f25" fmla="val 81674"/>
                <a:gd name="f26" fmla="val 26764"/>
                <a:gd name="f27" fmla="val 64677"/>
                <a:gd name="f28" fmla="val 21604"/>
                <a:gd name="f29" fmla="val 47691"/>
                <a:gd name="f30" fmla="val 16442"/>
                <a:gd name="f31" fmla="val 30729"/>
                <a:gd name="f32" fmla="val 11281"/>
                <a:gd name="f33" fmla="val 13767"/>
                <a:gd name="f34" fmla="val 6119"/>
                <a:gd name="f35" fmla="val -3170"/>
                <a:gd name="f36" fmla="val 900"/>
                <a:gd name="f37" fmla="val -20067"/>
                <a:gd name="f38" fmla="val -4320"/>
                <a:gd name="f39" fmla="val -36964"/>
                <a:gd name="f40" fmla="val -9597"/>
                <a:gd name="f41" fmla="val -53821"/>
                <a:gd name="f42" fmla="val -14990"/>
                <a:gd name="f43" fmla="val -70618"/>
                <a:gd name="f44" fmla="val -20384"/>
                <a:gd name="f45" fmla="val -87416"/>
                <a:gd name="f46" fmla="val -25893"/>
                <a:gd name="f47" fmla="val -104155"/>
                <a:gd name="f48" fmla="val -31580"/>
                <a:gd name="f49" fmla="val -120811"/>
                <a:gd name="f50" fmla="val -37267"/>
                <a:gd name="f51" fmla="val -137466"/>
                <a:gd name="f52" fmla="val -43132"/>
                <a:gd name="f53" fmla="val -154039"/>
                <a:gd name="f54" fmla="val -49244"/>
                <a:gd name="f55" fmla="val -170497"/>
                <a:gd name="f56" fmla="val -55356"/>
                <a:gd name="f57" fmla="val -186955"/>
                <a:gd name="f58" fmla="val -61715"/>
                <a:gd name="f59" fmla="val -203297"/>
                <a:gd name="f60" fmla="val -68400"/>
                <a:gd name="f61" fmla="val -219478"/>
                <a:gd name="f62" fmla="val -75085"/>
                <a:gd name="f63" fmla="val -235660"/>
                <a:gd name="f64" fmla="val -82095"/>
                <a:gd name="f65" fmla="val -251681"/>
                <a:gd name="f66" fmla="val -89522"/>
                <a:gd name="f67" fmla="val -267476"/>
                <a:gd name="f68" fmla="val -96949"/>
                <a:gd name="f69" fmla="val -283270"/>
                <a:gd name="f70" fmla="val -104793"/>
                <a:gd name="f71" fmla="val -298839"/>
                <a:gd name="f72" fmla="val -113160"/>
                <a:gd name="f73" fmla="val -314086"/>
                <a:gd name="f74" fmla="val -121526"/>
                <a:gd name="f75" fmla="val -329333"/>
                <a:gd name="f76" fmla="val -130416"/>
                <a:gd name="f77" fmla="val -344259"/>
                <a:gd name="f78" fmla="val -139942"/>
                <a:gd name="f79" fmla="val -358724"/>
                <a:gd name="f80" fmla="val -149468"/>
                <a:gd name="f81" fmla="val -373189"/>
                <a:gd name="f82" fmla="val -159630"/>
                <a:gd name="f83" fmla="val -387195"/>
                <a:gd name="f84" fmla="val -170550"/>
                <a:gd name="f85" fmla="val -400546"/>
                <a:gd name="f86" fmla="val -181470"/>
                <a:gd name="f87" fmla="val -413896"/>
                <a:gd name="f88" fmla="val -193149"/>
                <a:gd name="f89" fmla="val -426593"/>
                <a:gd name="f90" fmla="val -205621"/>
                <a:gd name="f91" fmla="val -438382"/>
                <a:gd name="f92" fmla="val -218094"/>
                <a:gd name="f93" fmla="val -450171"/>
                <a:gd name="f94" fmla="val -231360"/>
                <a:gd name="f95" fmla="val -461053"/>
                <a:gd name="f96" fmla="val -245545"/>
                <a:gd name="f97" fmla="val -470765"/>
                <a:gd name="f98" fmla="val -259730"/>
                <a:gd name="f99" fmla="val -480476"/>
                <a:gd name="f100" fmla="val -274833"/>
                <a:gd name="f101" fmla="val -489018"/>
                <a:gd name="f102" fmla="val -290174"/>
                <a:gd name="f103" fmla="val -496174"/>
                <a:gd name="f104" fmla="val -305515"/>
                <a:gd name="f105" fmla="val -503330"/>
                <a:gd name="f106" fmla="val -321093"/>
                <a:gd name="f107" fmla="val -509101"/>
                <a:gd name="f108" fmla="val -338656"/>
                <a:gd name="f109" fmla="val -513533"/>
                <a:gd name="f110" fmla="val -356219"/>
                <a:gd name="f111" fmla="val -517966"/>
                <a:gd name="f112" fmla="val -375766"/>
                <a:gd name="f113" fmla="val -521060"/>
                <a:gd name="f114" fmla="val -389638"/>
                <a:gd name="f115" fmla="val -522648"/>
                <a:gd name="f116" fmla="val -403509"/>
                <a:gd name="f117" fmla="val -524236"/>
                <a:gd name="f118" fmla="val -411704"/>
                <a:gd name="f119" fmla="val -524318"/>
                <a:gd name="f120" fmla="val -419900"/>
                <a:gd name="f121" fmla="val -524400"/>
                <a:gd name="f122" fmla="val -425372"/>
                <a:gd name="f123" fmla="val -524455"/>
                <a:gd name="f124" fmla="val -429020"/>
                <a:gd name="f125" fmla="val -527820"/>
                <a:gd name="f126" fmla="val -532000"/>
                <a:gd name="f127" fmla="val -536180"/>
                <a:gd name="f128" fmla="val -425370"/>
                <a:gd name="f129" fmla="val -539463"/>
                <a:gd name="f130" fmla="val -539600"/>
                <a:gd name="f131" fmla="val -411394"/>
                <a:gd name="f132" fmla="val -539813"/>
                <a:gd name="f133" fmla="val -402889"/>
                <a:gd name="f134" fmla="val -540027"/>
                <a:gd name="f135" fmla="val -388310"/>
                <a:gd name="f136" fmla="val -538868"/>
                <a:gd name="f137" fmla="val -373731"/>
                <a:gd name="f138" fmla="val -537709"/>
                <a:gd name="f139" fmla="val -353079"/>
                <a:gd name="f140" fmla="val -535179"/>
                <a:gd name="f141" fmla="val -334347"/>
                <a:gd name="f142" fmla="val -531134"/>
                <a:gd name="f143" fmla="val -315615"/>
                <a:gd name="f144" fmla="val -527089"/>
                <a:gd name="f145" fmla="val -298803"/>
                <a:gd name="f146" fmla="val -521530"/>
                <a:gd name="f147" fmla="val -282159"/>
                <a:gd name="f148" fmla="val -514462"/>
                <a:gd name="f149" fmla="val -265514"/>
                <a:gd name="f150" fmla="val -507393"/>
                <a:gd name="f151" fmla="val -249036"/>
                <a:gd name="f152" fmla="val -498814"/>
                <a:gd name="f153" fmla="val -233509"/>
                <a:gd name="f154" fmla="val -488957"/>
                <a:gd name="f155" fmla="val -217982"/>
                <a:gd name="f156" fmla="val -479099"/>
                <a:gd name="f157" fmla="val -203406"/>
                <a:gd name="f158" fmla="val -467964"/>
                <a:gd name="f159" fmla="val -189690"/>
                <a:gd name="f160" fmla="val -455874"/>
                <a:gd name="f161" fmla="val -175975"/>
                <a:gd name="f162" fmla="val -443785"/>
                <a:gd name="f163" fmla="val -163120"/>
                <a:gd name="f164" fmla="val -430742"/>
                <a:gd name="f165" fmla="val -151095"/>
                <a:gd name="f166" fmla="val -417039"/>
                <a:gd name="f167" fmla="val -139069"/>
                <a:gd name="f168" fmla="val -403337"/>
                <a:gd name="f169" fmla="val -127873"/>
                <a:gd name="f170" fmla="val -388975"/>
                <a:gd name="f171" fmla="val -117370"/>
                <a:gd name="f172" fmla="val -374172"/>
                <a:gd name="f173" fmla="val -106867"/>
                <a:gd name="f174" fmla="val -359368"/>
                <a:gd name="f175" fmla="val -97058"/>
                <a:gd name="f176" fmla="val -344123"/>
                <a:gd name="f177" fmla="val -87814"/>
                <a:gd name="f178" fmla="val -328583"/>
                <a:gd name="f179" fmla="val -78571"/>
                <a:gd name="f180" fmla="val -313043"/>
                <a:gd name="f181" fmla="val -69894"/>
                <a:gd name="f182" fmla="val -297209"/>
                <a:gd name="f183" fmla="val -61665"/>
                <a:gd name="f184" fmla="val -281180"/>
                <a:gd name="f185" fmla="val -53437"/>
                <a:gd name="f186" fmla="val -265150"/>
                <a:gd name="f187" fmla="val -45657"/>
                <a:gd name="f188" fmla="val -248924"/>
                <a:gd name="f189" fmla="val -38226"/>
                <a:gd name="f190" fmla="val -232569"/>
                <a:gd name="f191" fmla="val -30795"/>
                <a:gd name="f192" fmla="val -216213"/>
                <a:gd name="f193" fmla="val -23714"/>
                <a:gd name="f194" fmla="val -199728"/>
                <a:gd name="f195" fmla="val -16897"/>
                <a:gd name="f196" fmla="val -183160"/>
                <a:gd name="f197" fmla="val -10081"/>
                <a:gd name="f198" fmla="val -166591"/>
                <a:gd name="f199" fmla="val -3530"/>
                <a:gd name="f200" fmla="val -149938"/>
                <a:gd name="f201" fmla="val 2829"/>
                <a:gd name="f202" fmla="val -133236"/>
                <a:gd name="f203" fmla="val 9187"/>
                <a:gd name="f204" fmla="val -116533"/>
                <a:gd name="f205" fmla="val 15353"/>
                <a:gd name="f206" fmla="val -99780"/>
                <a:gd name="f207" fmla="val 21389"/>
                <a:gd name="f208" fmla="val -83003"/>
                <a:gd name="f209" fmla="val 27425"/>
                <a:gd name="f210" fmla="val -66226"/>
                <a:gd name="f211" fmla="val 33333"/>
                <a:gd name="f212" fmla="val -49425"/>
                <a:gd name="f213" fmla="val 39169"/>
                <a:gd name="f214" fmla="val -32622"/>
                <a:gd name="f215" fmla="val 45005"/>
                <a:gd name="f216" fmla="val -15820"/>
                <a:gd name="f217" fmla="val 50771"/>
                <a:gd name="f218" fmla="val 984"/>
                <a:gd name="f219" fmla="val 56521"/>
                <a:gd name="f220" fmla="val 17769"/>
                <a:gd name="f221" fmla="val 62272"/>
                <a:gd name="f222" fmla="val 34553"/>
                <a:gd name="f223" fmla="val 68008"/>
                <a:gd name="f224" fmla="val 51318"/>
                <a:gd name="f225" fmla="val 73786"/>
                <a:gd name="f226" fmla="val 68039"/>
                <a:gd name="f227" fmla="val 79564"/>
                <a:gd name="f228" fmla="val 84761"/>
                <a:gd name="f229" fmla="val 85385"/>
                <a:gd name="f230" fmla="val 101439"/>
                <a:gd name="f231" fmla="val 91305"/>
                <a:gd name="f232" fmla="val 118049"/>
                <a:gd name="f233" fmla="val 97224"/>
                <a:gd name="f234" fmla="val 134659"/>
                <a:gd name="f235" fmla="val 103243"/>
                <a:gd name="f236" fmla="val 151201"/>
                <a:gd name="f237" fmla="val 109438"/>
                <a:gd name="f238" fmla="val 167630"/>
                <a:gd name="f239" fmla="val 115633"/>
                <a:gd name="f240" fmla="val 184059"/>
                <a:gd name="f241" fmla="val 122003"/>
                <a:gd name="f242" fmla="val 200377"/>
                <a:gd name="f243" fmla="val 128585"/>
                <a:gd name="f244" fmla="val 216563"/>
                <a:gd name="f245" fmla="val 135168"/>
                <a:gd name="f246" fmla="val 232749"/>
                <a:gd name="f247" fmla="val 141962"/>
                <a:gd name="f248" fmla="val 248804"/>
                <a:gd name="f249" fmla="val 149205"/>
                <a:gd name="f250" fmla="val 264542"/>
                <a:gd name="f251" fmla="val 156448"/>
                <a:gd name="f252" fmla="val 280279"/>
                <a:gd name="f253" fmla="val 164141"/>
                <a:gd name="f254" fmla="val 295698"/>
                <a:gd name="f255" fmla="val 171834"/>
                <a:gd name="f256" fmla="val 311118"/>
                <a:gd name="f257" fmla="val 180384"/>
                <a:gd name="f258" fmla="val 328255"/>
                <a:gd name="f259" fmla="val 175384"/>
                <a:gd name="f260" fmla="val 345023"/>
                <a:gd name="f261" fmla="val 162295"/>
                <a:gd name="f262" fmla="val 351558"/>
                <a:gd name="f263" fmla="val 358094"/>
                <a:gd name="f264" fmla="val 132186"/>
                <a:gd name="f265" fmla="val 352307"/>
                <a:gd name="f266" fmla="val 124237"/>
                <a:gd name="f267" fmla="val 334882"/>
                <a:gd name="f268" fmla="val 116666"/>
                <a:gd name="f269" fmla="val 318285"/>
                <a:gd name="f270" fmla="val 109094"/>
                <a:gd name="f271" fmla="val 301687"/>
              </a:gdLst>
              <a:ahLst/>
              <a:cxnLst>
                <a:cxn ang="3cd4">
                  <a:pos x="hc" y="t"/>
                </a:cxn>
                <a:cxn ang="0">
                  <a:pos x="r" y="vc"/>
                </a:cxn>
                <a:cxn ang="cd4">
                  <a:pos x="hc" y="b"/>
                </a:cxn>
                <a:cxn ang="cd2">
                  <a:pos x="l" y="vc"/>
                </a:cxn>
              </a:cxnLst>
              <a:rect l="l" t="t" r="r" b="b"/>
              <a:pathLst>
                <a:path w="567936" h="855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4" y="f126"/>
                  </a:cubicBezTo>
                  <a:cubicBezTo>
                    <a:pt x="f124" y="f127"/>
                    <a:pt x="f128" y="f129"/>
                    <a:pt x="f120"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261" y="f262"/>
                  </a:cubicBezTo>
                  <a:cubicBezTo>
                    <a:pt x="f249" y="f263"/>
                    <a:pt x="f264" y="f265"/>
                    <a:pt x="f266" y="f267"/>
                  </a:cubicBezTo>
                  <a:cubicBezTo>
                    <a:pt x="f268" y="f269"/>
                    <a:pt x="f270" y="f271"/>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5" name="MMConnector"/>
            <p:cNvSpPr/>
            <p:nvPr/>
          </p:nvSpPr>
          <p:spPr>
            <a:xfrm>
              <a:off x="2616120" y="5292720"/>
              <a:ext cx="402120" cy="9720"/>
            </a:xfrm>
            <a:custGeom>
              <a:avLst/>
              <a:gdLst>
                <a:gd name="f0" fmla="val 0"/>
                <a:gd name="f1" fmla="val 374336"/>
                <a:gd name="f2" fmla="val 9408"/>
                <a:gd name="f3" fmla="val -13336"/>
                <a:gd name="f4" fmla="val 24792"/>
                <a:gd name="f5" fmla="val -28645"/>
                <a:gd name="f6" fmla="val 25399"/>
                <a:gd name="f7" fmla="val -43569"/>
                <a:gd name="f8" fmla="val 27134"/>
                <a:gd name="f9" fmla="val -58886"/>
                <a:gd name="f10" fmla="val 26752"/>
                <a:gd name="f11" fmla="val -66696"/>
                <a:gd name="f12" fmla="val 26557"/>
                <a:gd name="f13" fmla="val -74123"/>
                <a:gd name="f14" fmla="val 25124"/>
                <a:gd name="f15" fmla="val -80383"/>
                <a:gd name="f16" fmla="val 20417"/>
                <a:gd name="f17" fmla="val -86989"/>
                <a:gd name="f18" fmla="val 15448"/>
                <a:gd name="f19" fmla="val -90820"/>
                <a:gd name="f20" fmla="val 8009"/>
                <a:gd name="f21" fmla="val -8009"/>
                <a:gd name="f22" fmla="val -15448"/>
                <a:gd name="f23" fmla="val -20417"/>
                <a:gd name="f24" fmla="val -25124"/>
                <a:gd name="f25" fmla="val -26557"/>
                <a:gd name="f26" fmla="val -26752"/>
                <a:gd name="f27" fmla="val -27134"/>
                <a:gd name="f28" fmla="val -25399"/>
                <a:gd name="f29" fmla="val -24792"/>
                <a:gd name="f30" fmla="val 351554"/>
                <a:gd name="f31" fmla="val -10312"/>
                <a:gd name="f32" fmla="val 366863"/>
                <a:gd name="f33" fmla="val -9705"/>
                <a:gd name="f34" fmla="val 381845"/>
                <a:gd name="f35" fmla="val -9873"/>
                <a:gd name="f36" fmla="val 397122"/>
                <a:gd name="f37" fmla="val -8699"/>
                <a:gd name="f38" fmla="val 404792"/>
                <a:gd name="f39" fmla="val -8110"/>
                <a:gd name="f40" fmla="val 412263"/>
                <a:gd name="f41" fmla="val -6743"/>
                <a:gd name="f42" fmla="val 419199"/>
                <a:gd name="f43" fmla="val -3305"/>
                <a:gd name="f44" fmla="val 423925"/>
                <a:gd name="f45" fmla="val -964"/>
                <a:gd name="f46" fmla="val 422992"/>
                <a:gd name="f47" fmla="val 1507"/>
                <a:gd name="f48" fmla="val 419219"/>
                <a:gd name="f49" fmla="val 3584"/>
                <a:gd name="f50" fmla="val 405797"/>
                <a:gd name="f51" fmla="val 10971"/>
                <a:gd name="f52" fmla="val 389645"/>
                <a:gd name="f53" fmla="val 8801"/>
              </a:gdLst>
              <a:ahLst/>
              <a:cxnLst>
                <a:cxn ang="3cd4">
                  <a:pos x="hc" y="t"/>
                </a:cxn>
                <a:cxn ang="0">
                  <a:pos x="r" y="vc"/>
                </a:cxn>
                <a:cxn ang="cd4">
                  <a:pos x="hc" y="b"/>
                </a:cxn>
                <a:cxn ang="cd2">
                  <a:pos x="l" y="vc"/>
                </a:cxn>
              </a:cxnLst>
              <a:rect l="l" t="t" r="r" b="b"/>
              <a:pathLst>
                <a:path w="478800" h="7600">
                  <a:moveTo>
                    <a:pt x="f1" y="f2"/>
                  </a:moveTo>
                  <a:lnTo>
                    <a:pt x="f3" y="f4"/>
                  </a:lnTo>
                  <a:cubicBezTo>
                    <a:pt x="f5" y="f6"/>
                    <a:pt x="f7" y="f8"/>
                    <a:pt x="f9" y="f10"/>
                  </a:cubicBezTo>
                  <a:cubicBezTo>
                    <a:pt x="f11" y="f12"/>
                    <a:pt x="f13" y="f14"/>
                    <a:pt x="f15" y="f16"/>
                  </a:cubicBezTo>
                  <a:cubicBezTo>
                    <a:pt x="f17" y="f18"/>
                    <a:pt x="f19" y="f20"/>
                    <a:pt x="f19" y="f0"/>
                  </a:cubicBezTo>
                  <a:cubicBezTo>
                    <a:pt x="f19" y="f21"/>
                    <a:pt x="f17" y="f22"/>
                    <a:pt x="f15" y="f23"/>
                  </a:cubicBezTo>
                  <a:cubicBezTo>
                    <a:pt x="f13" y="f24"/>
                    <a:pt x="f11" y="f25"/>
                    <a:pt x="f9" y="f26"/>
                  </a:cubicBezTo>
                  <a:cubicBezTo>
                    <a:pt x="f7" y="f27"/>
                    <a:pt x="f5" y="f28"/>
                    <a:pt x="f3" y="f29"/>
                  </a:cubicBezTo>
                  <a:lnTo>
                    <a:pt x="f30" y="f31"/>
                  </a:lnTo>
                  <a:cubicBezTo>
                    <a:pt x="f32" y="f33"/>
                    <a:pt x="f34" y="f35"/>
                    <a:pt x="f36" y="f37"/>
                  </a:cubicBezTo>
                  <a:cubicBezTo>
                    <a:pt x="f38" y="f39"/>
                    <a:pt x="f40" y="f41"/>
                    <a:pt x="f42" y="f43"/>
                  </a:cubicBezTo>
                  <a:cubicBezTo>
                    <a:pt x="f44" y="f45"/>
                    <a:pt x="f46" y="f47"/>
                    <a:pt x="f48" y="f49"/>
                  </a:cubicBezTo>
                  <a:cubicBezTo>
                    <a:pt x="f50" y="f51"/>
                    <a:pt x="f52" y="f53"/>
                    <a:pt x="f1" y="f2"/>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6" name="MMConnector"/>
            <p:cNvSpPr/>
            <p:nvPr/>
          </p:nvSpPr>
          <p:spPr>
            <a:xfrm>
              <a:off x="2616120" y="6001200"/>
              <a:ext cx="477000" cy="1138680"/>
            </a:xfrm>
            <a:custGeom>
              <a:avLst/>
              <a:gdLst>
                <a:gd name="f0" fmla="val -102083"/>
                <a:gd name="f1" fmla="val -284956"/>
                <a:gd name="f2" fmla="val -95073"/>
                <a:gd name="f3" fmla="val -268226"/>
                <a:gd name="f4" fmla="val -88624"/>
                <a:gd name="f5" fmla="val -251363"/>
                <a:gd name="f6" fmla="val -82426"/>
                <a:gd name="f7" fmla="val -234460"/>
                <a:gd name="f8" fmla="val -76229"/>
                <a:gd name="f9" fmla="val -217557"/>
                <a:gd name="f10" fmla="val -70283"/>
                <a:gd name="f11" fmla="val -200616"/>
                <a:gd name="f12" fmla="val -64549"/>
                <a:gd name="f13" fmla="val -183646"/>
                <a:gd name="f14" fmla="val -58814"/>
                <a:gd name="f15" fmla="val -166677"/>
                <a:gd name="f16" fmla="val -53290"/>
                <a:gd name="f17" fmla="val -149680"/>
                <a:gd name="f18" fmla="val -47888"/>
                <a:gd name="f19" fmla="val -132678"/>
                <a:gd name="f20" fmla="val -42486"/>
                <a:gd name="f21" fmla="val -115677"/>
                <a:gd name="f22" fmla="val -37206"/>
                <a:gd name="f23" fmla="val -98670"/>
                <a:gd name="f24" fmla="val -31985"/>
                <a:gd name="f25" fmla="val -81674"/>
                <a:gd name="f26" fmla="val -26764"/>
                <a:gd name="f27" fmla="val -64677"/>
                <a:gd name="f28" fmla="val -21604"/>
                <a:gd name="f29" fmla="val -47691"/>
                <a:gd name="f30" fmla="val -16442"/>
                <a:gd name="f31" fmla="val -30729"/>
                <a:gd name="f32" fmla="val -11281"/>
                <a:gd name="f33" fmla="val -13767"/>
                <a:gd name="f34" fmla="val -6119"/>
                <a:gd name="f35" fmla="val 3170"/>
                <a:gd name="f36" fmla="val -900"/>
                <a:gd name="f37" fmla="val 20067"/>
                <a:gd name="f38" fmla="val 4320"/>
                <a:gd name="f39" fmla="val 36964"/>
                <a:gd name="f40" fmla="val 9597"/>
                <a:gd name="f41" fmla="val 53821"/>
                <a:gd name="f42" fmla="val 14990"/>
                <a:gd name="f43" fmla="val 70618"/>
                <a:gd name="f44" fmla="val 20384"/>
                <a:gd name="f45" fmla="val 87416"/>
                <a:gd name="f46" fmla="val 25893"/>
                <a:gd name="f47" fmla="val 104155"/>
                <a:gd name="f48" fmla="val 31580"/>
                <a:gd name="f49" fmla="val 120811"/>
                <a:gd name="f50" fmla="val 37267"/>
                <a:gd name="f51" fmla="val 137466"/>
                <a:gd name="f52" fmla="val 43132"/>
                <a:gd name="f53" fmla="val 154039"/>
                <a:gd name="f54" fmla="val 49244"/>
                <a:gd name="f55" fmla="val 170497"/>
                <a:gd name="f56" fmla="val 55356"/>
                <a:gd name="f57" fmla="val 186955"/>
                <a:gd name="f58" fmla="val 61715"/>
                <a:gd name="f59" fmla="val 203297"/>
                <a:gd name="f60" fmla="val 68400"/>
                <a:gd name="f61" fmla="val 219478"/>
                <a:gd name="f62" fmla="val 75085"/>
                <a:gd name="f63" fmla="val 235660"/>
                <a:gd name="f64" fmla="val 82095"/>
                <a:gd name="f65" fmla="val 251681"/>
                <a:gd name="f66" fmla="val 89522"/>
                <a:gd name="f67" fmla="val 267476"/>
                <a:gd name="f68" fmla="val 96949"/>
                <a:gd name="f69" fmla="val 283270"/>
                <a:gd name="f70" fmla="val 104793"/>
                <a:gd name="f71" fmla="val 298839"/>
                <a:gd name="f72" fmla="val 113160"/>
                <a:gd name="f73" fmla="val 314086"/>
                <a:gd name="f74" fmla="val 121526"/>
                <a:gd name="f75" fmla="val 329333"/>
                <a:gd name="f76" fmla="val 130416"/>
                <a:gd name="f77" fmla="val 344259"/>
                <a:gd name="f78" fmla="val 139942"/>
                <a:gd name="f79" fmla="val 358724"/>
                <a:gd name="f80" fmla="val 149468"/>
                <a:gd name="f81" fmla="val 373189"/>
                <a:gd name="f82" fmla="val 159630"/>
                <a:gd name="f83" fmla="val 387195"/>
                <a:gd name="f84" fmla="val 170550"/>
                <a:gd name="f85" fmla="val 400546"/>
                <a:gd name="f86" fmla="val 181470"/>
                <a:gd name="f87" fmla="val 413896"/>
                <a:gd name="f88" fmla="val 193149"/>
                <a:gd name="f89" fmla="val 426593"/>
                <a:gd name="f90" fmla="val 205621"/>
                <a:gd name="f91" fmla="val 438382"/>
                <a:gd name="f92" fmla="val 218094"/>
                <a:gd name="f93" fmla="val 450171"/>
                <a:gd name="f94" fmla="val 231360"/>
                <a:gd name="f95" fmla="val 461053"/>
                <a:gd name="f96" fmla="val 245545"/>
                <a:gd name="f97" fmla="val 470765"/>
                <a:gd name="f98" fmla="val 259730"/>
                <a:gd name="f99" fmla="val 480476"/>
                <a:gd name="f100" fmla="val 274833"/>
                <a:gd name="f101" fmla="val 489018"/>
                <a:gd name="f102" fmla="val 290174"/>
                <a:gd name="f103" fmla="val 496174"/>
                <a:gd name="f104" fmla="val 305515"/>
                <a:gd name="f105" fmla="val 503330"/>
                <a:gd name="f106" fmla="val 321093"/>
                <a:gd name="f107" fmla="val 509101"/>
                <a:gd name="f108" fmla="val 338656"/>
                <a:gd name="f109" fmla="val 513533"/>
                <a:gd name="f110" fmla="val 356219"/>
                <a:gd name="f111" fmla="val 517966"/>
                <a:gd name="f112" fmla="val 375766"/>
                <a:gd name="f113" fmla="val 521060"/>
                <a:gd name="f114" fmla="val 389638"/>
                <a:gd name="f115" fmla="val 522648"/>
                <a:gd name="f116" fmla="val 403509"/>
                <a:gd name="f117" fmla="val 524236"/>
                <a:gd name="f118" fmla="val 411704"/>
                <a:gd name="f119" fmla="val 524318"/>
                <a:gd name="f120" fmla="val 419900"/>
                <a:gd name="f121" fmla="val 524400"/>
                <a:gd name="f122" fmla="val 425372"/>
                <a:gd name="f123" fmla="val 524455"/>
                <a:gd name="f124" fmla="val 429020"/>
                <a:gd name="f125" fmla="val 527820"/>
                <a:gd name="f126" fmla="val 532000"/>
                <a:gd name="f127" fmla="val 536180"/>
                <a:gd name="f128" fmla="val 425370"/>
                <a:gd name="f129" fmla="val 539463"/>
                <a:gd name="f130" fmla="val 539600"/>
                <a:gd name="f131" fmla="val 411394"/>
                <a:gd name="f132" fmla="val 539813"/>
                <a:gd name="f133" fmla="val 402889"/>
                <a:gd name="f134" fmla="val 540027"/>
                <a:gd name="f135" fmla="val 388310"/>
                <a:gd name="f136" fmla="val 538868"/>
                <a:gd name="f137" fmla="val 373731"/>
                <a:gd name="f138" fmla="val 537709"/>
                <a:gd name="f139" fmla="val 353079"/>
                <a:gd name="f140" fmla="val 535179"/>
                <a:gd name="f141" fmla="val 334347"/>
                <a:gd name="f142" fmla="val 531134"/>
                <a:gd name="f143" fmla="val 315615"/>
                <a:gd name="f144" fmla="val 527089"/>
                <a:gd name="f145" fmla="val 298803"/>
                <a:gd name="f146" fmla="val 521530"/>
                <a:gd name="f147" fmla="val 282159"/>
                <a:gd name="f148" fmla="val 514462"/>
                <a:gd name="f149" fmla="val 265514"/>
                <a:gd name="f150" fmla="val 507393"/>
                <a:gd name="f151" fmla="val 249036"/>
                <a:gd name="f152" fmla="val 498814"/>
                <a:gd name="f153" fmla="val 233509"/>
                <a:gd name="f154" fmla="val 488957"/>
                <a:gd name="f155" fmla="val 217982"/>
                <a:gd name="f156" fmla="val 479099"/>
                <a:gd name="f157" fmla="val 203406"/>
                <a:gd name="f158" fmla="val 467964"/>
                <a:gd name="f159" fmla="val 189690"/>
                <a:gd name="f160" fmla="val 455874"/>
                <a:gd name="f161" fmla="val 175975"/>
                <a:gd name="f162" fmla="val 443785"/>
                <a:gd name="f163" fmla="val 163120"/>
                <a:gd name="f164" fmla="val 430742"/>
                <a:gd name="f165" fmla="val 151095"/>
                <a:gd name="f166" fmla="val 417039"/>
                <a:gd name="f167" fmla="val 139069"/>
                <a:gd name="f168" fmla="val 403337"/>
                <a:gd name="f169" fmla="val 127873"/>
                <a:gd name="f170" fmla="val 388975"/>
                <a:gd name="f171" fmla="val 117370"/>
                <a:gd name="f172" fmla="val 374172"/>
                <a:gd name="f173" fmla="val 106867"/>
                <a:gd name="f174" fmla="val 359368"/>
                <a:gd name="f175" fmla="val 97058"/>
                <a:gd name="f176" fmla="val 344123"/>
                <a:gd name="f177" fmla="val 87814"/>
                <a:gd name="f178" fmla="val 328583"/>
                <a:gd name="f179" fmla="val 78571"/>
                <a:gd name="f180" fmla="val 313043"/>
                <a:gd name="f181" fmla="val 69894"/>
                <a:gd name="f182" fmla="val 297209"/>
                <a:gd name="f183" fmla="val 61665"/>
                <a:gd name="f184" fmla="val 281180"/>
                <a:gd name="f185" fmla="val 53437"/>
                <a:gd name="f186" fmla="val 265150"/>
                <a:gd name="f187" fmla="val 45657"/>
                <a:gd name="f188" fmla="val 248924"/>
                <a:gd name="f189" fmla="val 38226"/>
                <a:gd name="f190" fmla="val 232569"/>
                <a:gd name="f191" fmla="val 30795"/>
                <a:gd name="f192" fmla="val 216213"/>
                <a:gd name="f193" fmla="val 23714"/>
                <a:gd name="f194" fmla="val 199728"/>
                <a:gd name="f195" fmla="val 16897"/>
                <a:gd name="f196" fmla="val 183160"/>
                <a:gd name="f197" fmla="val 10081"/>
                <a:gd name="f198" fmla="val 166591"/>
                <a:gd name="f199" fmla="val 3530"/>
                <a:gd name="f200" fmla="val 149938"/>
                <a:gd name="f201" fmla="val -2829"/>
                <a:gd name="f202" fmla="val 133236"/>
                <a:gd name="f203" fmla="val -9187"/>
                <a:gd name="f204" fmla="val 116533"/>
                <a:gd name="f205" fmla="val -15353"/>
                <a:gd name="f206" fmla="val 99780"/>
                <a:gd name="f207" fmla="val -21389"/>
                <a:gd name="f208" fmla="val 83003"/>
                <a:gd name="f209" fmla="val -27425"/>
                <a:gd name="f210" fmla="val 66226"/>
                <a:gd name="f211" fmla="val -33333"/>
                <a:gd name="f212" fmla="val 49425"/>
                <a:gd name="f213" fmla="val -39169"/>
                <a:gd name="f214" fmla="val 32622"/>
                <a:gd name="f215" fmla="val -45005"/>
                <a:gd name="f216" fmla="val 15820"/>
                <a:gd name="f217" fmla="val -50771"/>
                <a:gd name="f218" fmla="val -984"/>
                <a:gd name="f219" fmla="val -56521"/>
                <a:gd name="f220" fmla="val -17769"/>
                <a:gd name="f221" fmla="val -62272"/>
                <a:gd name="f222" fmla="val -34553"/>
                <a:gd name="f223" fmla="val -68008"/>
                <a:gd name="f224" fmla="val -51318"/>
                <a:gd name="f225" fmla="val -73786"/>
                <a:gd name="f226" fmla="val -68039"/>
                <a:gd name="f227" fmla="val -79564"/>
                <a:gd name="f228" fmla="val -84761"/>
                <a:gd name="f229" fmla="val -85385"/>
                <a:gd name="f230" fmla="val -101439"/>
                <a:gd name="f231" fmla="val -91305"/>
                <a:gd name="f232" fmla="val -118049"/>
                <a:gd name="f233" fmla="val -97224"/>
                <a:gd name="f234" fmla="val -134659"/>
                <a:gd name="f235" fmla="val -103243"/>
                <a:gd name="f236" fmla="val -151201"/>
                <a:gd name="f237" fmla="val -109438"/>
                <a:gd name="f238" fmla="val -167630"/>
                <a:gd name="f239" fmla="val -115633"/>
                <a:gd name="f240" fmla="val -184059"/>
                <a:gd name="f241" fmla="val -122003"/>
                <a:gd name="f242" fmla="val -200377"/>
                <a:gd name="f243" fmla="val -128585"/>
                <a:gd name="f244" fmla="val -216563"/>
                <a:gd name="f245" fmla="val -135168"/>
                <a:gd name="f246" fmla="val -232749"/>
                <a:gd name="f247" fmla="val -141962"/>
                <a:gd name="f248" fmla="val -248804"/>
                <a:gd name="f249" fmla="val -149205"/>
                <a:gd name="f250" fmla="val -264542"/>
                <a:gd name="f251" fmla="val -156448"/>
                <a:gd name="f252" fmla="val -280279"/>
                <a:gd name="f253" fmla="val -164141"/>
                <a:gd name="f254" fmla="val -295698"/>
                <a:gd name="f255" fmla="val -171834"/>
                <a:gd name="f256" fmla="val -311118"/>
                <a:gd name="f257" fmla="val -180384"/>
                <a:gd name="f258" fmla="val -328255"/>
                <a:gd name="f259" fmla="val -175384"/>
                <a:gd name="f260" fmla="val -345023"/>
                <a:gd name="f261" fmla="val -162295"/>
                <a:gd name="f262" fmla="val -351558"/>
                <a:gd name="f263" fmla="val -358094"/>
                <a:gd name="f264" fmla="val -132186"/>
                <a:gd name="f265" fmla="val -352307"/>
                <a:gd name="f266" fmla="val -124237"/>
                <a:gd name="f267" fmla="val -334882"/>
                <a:gd name="f268" fmla="val -116666"/>
                <a:gd name="f269" fmla="val -318285"/>
                <a:gd name="f270" fmla="val -109094"/>
                <a:gd name="f271" fmla="val -301687"/>
              </a:gdLst>
              <a:ahLst/>
              <a:cxnLst>
                <a:cxn ang="3cd4">
                  <a:pos x="hc" y="t"/>
                </a:cxn>
                <a:cxn ang="0">
                  <a:pos x="r" y="vc"/>
                </a:cxn>
                <a:cxn ang="cd4">
                  <a:pos x="hc" y="b"/>
                </a:cxn>
                <a:cxn ang="cd2">
                  <a:pos x="l" y="vc"/>
                </a:cxn>
              </a:cxnLst>
              <a:rect l="l" t="t" r="r" b="b"/>
              <a:pathLst>
                <a:path w="567936" h="855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4" y="f126"/>
                  </a:cubicBezTo>
                  <a:cubicBezTo>
                    <a:pt x="f124" y="f127"/>
                    <a:pt x="f128" y="f129"/>
                    <a:pt x="f120"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261" y="f262"/>
                  </a:cubicBezTo>
                  <a:cubicBezTo>
                    <a:pt x="f249" y="f263"/>
                    <a:pt x="f264" y="f265"/>
                    <a:pt x="f266" y="f267"/>
                  </a:cubicBezTo>
                  <a:cubicBezTo>
                    <a:pt x="f268" y="f269"/>
                    <a:pt x="f270" y="f271"/>
                    <a:pt x="f0" y="f1"/>
                  </a:cubicBezTo>
                  <a:close/>
                </a:path>
              </a:pathLst>
            </a:custGeom>
            <a:solidFill>
              <a:srgbClr val="000000"/>
            </a:solidFill>
            <a:ln w="7560">
              <a:solidFill>
                <a:srgbClr val="000000"/>
              </a:solidFill>
              <a:prstDash val="solid"/>
              <a:round/>
              <a:tailEnd type="arrow"/>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37" name="MainIdea"/>
            <p:cNvSpPr/>
            <p:nvPr/>
          </p:nvSpPr>
          <p:spPr>
            <a:xfrm>
              <a:off x="1959480" y="5014080"/>
              <a:ext cx="606600" cy="556920"/>
            </a:xfrm>
            <a:custGeom>
              <a:avLst/>
              <a:gdLst>
                <a:gd name="f0" fmla="val 0"/>
                <a:gd name="f1" fmla="val 722000"/>
                <a:gd name="f2" fmla="val 418000"/>
                <a:gd name="f3" fmla="val 30400"/>
                <a:gd name="f4" fmla="val 691600"/>
                <a:gd name="f5" fmla="val 712029"/>
                <a:gd name="f6" fmla="val 9971"/>
                <a:gd name="f7" fmla="val 387600"/>
                <a:gd name="f8" fmla="val 408029"/>
              </a:gdLst>
              <a:ahLst/>
              <a:cxnLst>
                <a:cxn ang="3cd4">
                  <a:pos x="hc" y="t"/>
                </a:cxn>
                <a:cxn ang="0">
                  <a:pos x="r" y="vc"/>
                </a:cxn>
                <a:cxn ang="cd4">
                  <a:pos x="hc" y="b"/>
                </a:cxn>
                <a:cxn ang="cd2">
                  <a:pos x="l" y="vc"/>
                </a:cxn>
              </a:cxnLst>
              <a:rect l="l" t="t" r="r" b="b"/>
              <a:pathLst>
                <a:path w="722000" h="418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80" b="0" i="0" u="none" strike="noStrike" kern="1200" spc="0">
                  <a:ln>
                    <a:noFill/>
                  </a:ln>
                  <a:solidFill>
                    <a:srgbClr val="FFFFFF"/>
                  </a:solidFill>
                  <a:latin typeface="Tahoma" pitchFamily="34"/>
                  <a:ea typeface="Microsoft YaHei" pitchFamily="2"/>
                  <a:cs typeface="Arial" pitchFamily="2"/>
                </a:rPr>
                <a:t>Stress</a:t>
              </a:r>
            </a:p>
          </p:txBody>
        </p:sp>
        <p:sp>
          <p:nvSpPr>
            <p:cNvPr id="38" name="MainTopic"/>
            <p:cNvSpPr/>
            <p:nvPr/>
          </p:nvSpPr>
          <p:spPr>
            <a:xfrm>
              <a:off x="2968919" y="4396680"/>
              <a:ext cx="708840" cy="374400"/>
            </a:xfrm>
            <a:custGeom>
              <a:avLst/>
              <a:gdLst>
                <a:gd name="f0" fmla="val 0"/>
                <a:gd name="f1" fmla="val 843600"/>
                <a:gd name="f2" fmla="val 281200"/>
                <a:gd name="f3" fmla="val 30400"/>
                <a:gd name="f4" fmla="val 813200"/>
                <a:gd name="f5" fmla="val 833629"/>
                <a:gd name="f6" fmla="val 9971"/>
                <a:gd name="f7" fmla="val 250800"/>
                <a:gd name="f8" fmla="val 271229"/>
              </a:gdLst>
              <a:ahLst/>
              <a:cxnLst>
                <a:cxn ang="3cd4">
                  <a:pos x="hc" y="t"/>
                </a:cxn>
                <a:cxn ang="0">
                  <a:pos x="r" y="vc"/>
                </a:cxn>
                <a:cxn ang="cd4">
                  <a:pos x="hc" y="b"/>
                </a:cxn>
                <a:cxn ang="cd2">
                  <a:pos x="l" y="vc"/>
                </a:cxn>
              </a:cxnLst>
              <a:rect l="l" t="t" r="r" b="b"/>
              <a:pathLst>
                <a:path w="8436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Toxic food</a:t>
              </a:r>
            </a:p>
          </p:txBody>
        </p:sp>
        <p:sp>
          <p:nvSpPr>
            <p:cNvPr id="39" name="MainTopic"/>
            <p:cNvSpPr/>
            <p:nvPr/>
          </p:nvSpPr>
          <p:spPr>
            <a:xfrm>
              <a:off x="2968919" y="5814360"/>
              <a:ext cx="1066680" cy="374040"/>
            </a:xfrm>
            <a:custGeom>
              <a:avLst/>
              <a:gdLst>
                <a:gd name="f0" fmla="val 0"/>
                <a:gd name="f1" fmla="val 1269200"/>
                <a:gd name="f2" fmla="val 281200"/>
                <a:gd name="f3" fmla="val 30400"/>
                <a:gd name="f4" fmla="val 1238800"/>
                <a:gd name="f5" fmla="val 1259229"/>
                <a:gd name="f6" fmla="val 9971"/>
                <a:gd name="f7" fmla="val 250800"/>
                <a:gd name="f8" fmla="val 271229"/>
              </a:gdLst>
              <a:ahLst/>
              <a:cxnLst>
                <a:cxn ang="3cd4">
                  <a:pos x="hc" y="t"/>
                </a:cxn>
                <a:cxn ang="0">
                  <a:pos x="r" y="vc"/>
                </a:cxn>
                <a:cxn ang="cd4">
                  <a:pos x="hc" y="b"/>
                </a:cxn>
                <a:cxn ang="cd2">
                  <a:pos x="l" y="vc"/>
                </a:cxn>
              </a:cxnLst>
              <a:rect l="l" t="t" r="r" b="b"/>
              <a:pathLst>
                <a:path w="12692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Unnatural lifestyle</a:t>
              </a:r>
            </a:p>
          </p:txBody>
        </p:sp>
        <p:sp>
          <p:nvSpPr>
            <p:cNvPr id="40" name="MainTopic"/>
            <p:cNvSpPr/>
            <p:nvPr/>
          </p:nvSpPr>
          <p:spPr>
            <a:xfrm>
              <a:off x="2968919" y="3688559"/>
              <a:ext cx="1884240" cy="374040"/>
            </a:xfrm>
            <a:custGeom>
              <a:avLst/>
              <a:gdLst>
                <a:gd name="f0" fmla="val 0"/>
                <a:gd name="f1" fmla="val 2242000"/>
                <a:gd name="f2" fmla="val 281200"/>
                <a:gd name="f3" fmla="val 30400"/>
                <a:gd name="f4" fmla="val 2211600"/>
                <a:gd name="f5" fmla="val 2232029"/>
                <a:gd name="f6" fmla="val 9971"/>
                <a:gd name="f7" fmla="val 250800"/>
                <a:gd name="f8" fmla="val 271229"/>
              </a:gdLst>
              <a:ahLst/>
              <a:cxnLst>
                <a:cxn ang="3cd4">
                  <a:pos x="hc" y="t"/>
                </a:cxn>
                <a:cxn ang="0">
                  <a:pos x="r" y="vc"/>
                </a:cxn>
                <a:cxn ang="cd4">
                  <a:pos x="hc" y="b"/>
                </a:cxn>
                <a:cxn ang="cd2">
                  <a:pos x="l" y="vc"/>
                </a:cxn>
              </a:cxnLst>
              <a:rect l="l" t="t" r="r" b="b"/>
              <a:pathLst>
                <a:path w="22420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ANS Sympathetic vs parasympathetic</a:t>
              </a:r>
            </a:p>
          </p:txBody>
        </p:sp>
        <p:sp>
          <p:nvSpPr>
            <p:cNvPr id="41" name="MainTopic"/>
            <p:cNvSpPr/>
            <p:nvPr/>
          </p:nvSpPr>
          <p:spPr>
            <a:xfrm>
              <a:off x="1058760" y="6522840"/>
              <a:ext cx="498240" cy="374040"/>
            </a:xfrm>
            <a:custGeom>
              <a:avLst/>
              <a:gdLst>
                <a:gd name="f0" fmla="val 0"/>
                <a:gd name="f1" fmla="val 592800"/>
                <a:gd name="f2" fmla="val 281200"/>
                <a:gd name="f3" fmla="val 30400"/>
                <a:gd name="f4" fmla="val 562400"/>
                <a:gd name="f5" fmla="val 582829"/>
                <a:gd name="f6" fmla="val 9971"/>
                <a:gd name="f7" fmla="val 250800"/>
                <a:gd name="f8" fmla="val 271229"/>
              </a:gdLst>
              <a:ahLst/>
              <a:cxnLst>
                <a:cxn ang="3cd4">
                  <a:pos x="hc" y="t"/>
                </a:cxn>
                <a:cxn ang="0">
                  <a:pos x="r" y="vc"/>
                </a:cxn>
                <a:cxn ang="cd4">
                  <a:pos x="hc" y="b"/>
                </a:cxn>
                <a:cxn ang="cd2">
                  <a:pos x="l" y="vc"/>
                </a:cxn>
              </a:cxnLst>
              <a:rect l="l" t="t" r="r" b="b"/>
              <a:pathLst>
                <a:path w="592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Sleep</a:t>
              </a:r>
            </a:p>
          </p:txBody>
        </p:sp>
        <p:sp>
          <p:nvSpPr>
            <p:cNvPr id="42" name="MainTopic"/>
            <p:cNvSpPr/>
            <p:nvPr/>
          </p:nvSpPr>
          <p:spPr>
            <a:xfrm>
              <a:off x="1058760" y="5814360"/>
              <a:ext cx="498240" cy="374040"/>
            </a:xfrm>
            <a:custGeom>
              <a:avLst/>
              <a:gdLst>
                <a:gd name="f0" fmla="val 0"/>
                <a:gd name="f1" fmla="val 592800"/>
                <a:gd name="f2" fmla="val 281200"/>
                <a:gd name="f3" fmla="val 30400"/>
                <a:gd name="f4" fmla="val 562400"/>
                <a:gd name="f5" fmla="val 582829"/>
                <a:gd name="f6" fmla="val 9971"/>
                <a:gd name="f7" fmla="val 250800"/>
                <a:gd name="f8" fmla="val 271229"/>
              </a:gdLst>
              <a:ahLst/>
              <a:cxnLst>
                <a:cxn ang="3cd4">
                  <a:pos x="hc" y="t"/>
                </a:cxn>
                <a:cxn ang="0">
                  <a:pos x="r" y="vc"/>
                </a:cxn>
                <a:cxn ang="cd4">
                  <a:pos x="hc" y="b"/>
                </a:cxn>
                <a:cxn ang="cd2">
                  <a:pos x="l" y="vc"/>
                </a:cxn>
              </a:cxnLst>
              <a:rect l="l" t="t" r="r" b="b"/>
              <a:pathLst>
                <a:path w="592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Work</a:t>
              </a:r>
            </a:p>
          </p:txBody>
        </p:sp>
        <p:sp>
          <p:nvSpPr>
            <p:cNvPr id="43" name="MainTopic"/>
            <p:cNvSpPr/>
            <p:nvPr/>
          </p:nvSpPr>
          <p:spPr>
            <a:xfrm>
              <a:off x="1058760" y="5105520"/>
              <a:ext cx="498240" cy="373680"/>
            </a:xfrm>
            <a:custGeom>
              <a:avLst/>
              <a:gdLst>
                <a:gd name="f0" fmla="val 0"/>
                <a:gd name="f1" fmla="val 592800"/>
                <a:gd name="f2" fmla="val 281200"/>
                <a:gd name="f3" fmla="val 30400"/>
                <a:gd name="f4" fmla="val 562400"/>
                <a:gd name="f5" fmla="val 582829"/>
                <a:gd name="f6" fmla="val 9971"/>
                <a:gd name="f7" fmla="val 250800"/>
                <a:gd name="f8" fmla="val 271229"/>
              </a:gdLst>
              <a:ahLst/>
              <a:cxnLst>
                <a:cxn ang="3cd4">
                  <a:pos x="hc" y="t"/>
                </a:cxn>
                <a:cxn ang="0">
                  <a:pos x="r" y="vc"/>
                </a:cxn>
                <a:cxn ang="cd4">
                  <a:pos x="hc" y="b"/>
                </a:cxn>
                <a:cxn ang="cd2">
                  <a:pos x="l" y="vc"/>
                </a:cxn>
              </a:cxnLst>
              <a:rect l="l" t="t" r="r" b="b"/>
              <a:pathLst>
                <a:path w="592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Shifts</a:t>
              </a:r>
            </a:p>
          </p:txBody>
        </p:sp>
        <p:sp>
          <p:nvSpPr>
            <p:cNvPr id="44" name="MainTopic"/>
            <p:cNvSpPr/>
            <p:nvPr/>
          </p:nvSpPr>
          <p:spPr>
            <a:xfrm>
              <a:off x="1078199" y="4396680"/>
              <a:ext cx="478800" cy="374400"/>
            </a:xfrm>
            <a:custGeom>
              <a:avLst/>
              <a:gdLst>
                <a:gd name="f0" fmla="val 0"/>
                <a:gd name="f1" fmla="val 570000"/>
                <a:gd name="f2" fmla="val 281200"/>
                <a:gd name="f3" fmla="val 30400"/>
                <a:gd name="f4" fmla="val 539600"/>
                <a:gd name="f5" fmla="val 560029"/>
                <a:gd name="f6" fmla="val 9971"/>
                <a:gd name="f7" fmla="val 250800"/>
                <a:gd name="f8" fmla="val 271229"/>
              </a:gdLst>
              <a:ahLst/>
              <a:cxnLst>
                <a:cxn ang="3cd4">
                  <a:pos x="hc" y="t"/>
                </a:cxn>
                <a:cxn ang="0">
                  <a:pos x="r" y="vc"/>
                </a:cxn>
                <a:cxn ang="cd4">
                  <a:pos x="hc" y="b"/>
                </a:cxn>
                <a:cxn ang="cd2">
                  <a:pos x="l" y="vc"/>
                </a:cxn>
              </a:cxnLst>
              <a:rect l="l" t="t" r="r" b="b"/>
              <a:pathLst>
                <a:path w="5700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Light</a:t>
              </a:r>
            </a:p>
          </p:txBody>
        </p:sp>
        <p:sp>
          <p:nvSpPr>
            <p:cNvPr id="45" name="MainTopic"/>
            <p:cNvSpPr/>
            <p:nvPr/>
          </p:nvSpPr>
          <p:spPr>
            <a:xfrm>
              <a:off x="522359" y="3688559"/>
              <a:ext cx="1034639" cy="374040"/>
            </a:xfrm>
            <a:custGeom>
              <a:avLst/>
              <a:gdLst>
                <a:gd name="f0" fmla="val 0"/>
                <a:gd name="f1" fmla="val 1231200"/>
                <a:gd name="f2" fmla="val 281200"/>
                <a:gd name="f3" fmla="val 30400"/>
                <a:gd name="f4" fmla="val 1200800"/>
                <a:gd name="f5" fmla="val 1221229"/>
                <a:gd name="f6" fmla="val 9971"/>
                <a:gd name="f7" fmla="val 250800"/>
                <a:gd name="f8" fmla="val 271229"/>
              </a:gdLst>
              <a:ahLst/>
              <a:cxnLst>
                <a:cxn ang="3cd4">
                  <a:pos x="hc" y="t"/>
                </a:cxn>
                <a:cxn ang="0">
                  <a:pos x="r" y="vc"/>
                </a:cxn>
                <a:cxn ang="cd4">
                  <a:pos x="hc" y="b"/>
                </a:cxn>
                <a:cxn ang="cd2">
                  <a:pos x="l" y="vc"/>
                </a:cxn>
              </a:cxnLst>
              <a:rect l="l" t="t" r="r" b="b"/>
              <a:pathLst>
                <a:path w="12312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Hormone balance</a:t>
              </a:r>
            </a:p>
          </p:txBody>
        </p:sp>
        <p:sp>
          <p:nvSpPr>
            <p:cNvPr id="46" name="MainTopic"/>
            <p:cNvSpPr/>
            <p:nvPr/>
          </p:nvSpPr>
          <p:spPr>
            <a:xfrm>
              <a:off x="2968919" y="5105520"/>
              <a:ext cx="1072800" cy="373680"/>
            </a:xfrm>
            <a:custGeom>
              <a:avLst/>
              <a:gdLst>
                <a:gd name="f0" fmla="val 0"/>
                <a:gd name="f1" fmla="val 1276800"/>
                <a:gd name="f2" fmla="val 281200"/>
                <a:gd name="f3" fmla="val 30400"/>
                <a:gd name="f4" fmla="val 1246400"/>
                <a:gd name="f5" fmla="val 1266829"/>
                <a:gd name="f6" fmla="val 9971"/>
                <a:gd name="f7" fmla="val 250800"/>
                <a:gd name="f8" fmla="val 271229"/>
              </a:gdLst>
              <a:ahLst/>
              <a:cxnLst>
                <a:cxn ang="3cd4">
                  <a:pos x="hc" y="t"/>
                </a:cxn>
                <a:cxn ang="0">
                  <a:pos x="r" y="vc"/>
                </a:cxn>
                <a:cxn ang="cd4">
                  <a:pos x="hc" y="b"/>
                </a:cxn>
                <a:cxn ang="cd2">
                  <a:pos x="l" y="vc"/>
                </a:cxn>
              </a:cxnLst>
              <a:rect l="l" t="t" r="r" b="b"/>
              <a:pathLst>
                <a:path w="1276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Toxic environment</a:t>
              </a:r>
            </a:p>
          </p:txBody>
        </p:sp>
        <p:sp>
          <p:nvSpPr>
            <p:cNvPr id="47" name="MainTopic"/>
            <p:cNvSpPr/>
            <p:nvPr/>
          </p:nvSpPr>
          <p:spPr>
            <a:xfrm>
              <a:off x="2968919" y="6522840"/>
              <a:ext cx="542520" cy="374040"/>
            </a:xfrm>
            <a:custGeom>
              <a:avLst/>
              <a:gdLst>
                <a:gd name="f0" fmla="val 0"/>
                <a:gd name="f1" fmla="val 646000"/>
                <a:gd name="f2" fmla="val 281200"/>
                <a:gd name="f3" fmla="val 30400"/>
                <a:gd name="f4" fmla="val 615600"/>
                <a:gd name="f5" fmla="val 636029"/>
                <a:gd name="f6" fmla="val 9971"/>
                <a:gd name="f7" fmla="val 250800"/>
                <a:gd name="f8" fmla="val 271229"/>
              </a:gdLst>
              <a:ahLst/>
              <a:cxnLst>
                <a:cxn ang="3cd4">
                  <a:pos x="hc" y="t"/>
                </a:cxn>
                <a:cxn ang="0">
                  <a:pos x="r" y="vc"/>
                </a:cxn>
                <a:cxn ang="cd4">
                  <a:pos x="hc" y="b"/>
                </a:cxn>
                <a:cxn ang="cd2">
                  <a:pos x="l" y="vc"/>
                </a:cxn>
              </a:cxnLst>
              <a:rect l="l" t="t" r="r" b="b"/>
              <a:pathLst>
                <a:path w="6460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Family</a:t>
              </a:r>
            </a:p>
          </p:txBody>
        </p:sp>
      </p:grpSp>
      <p:grpSp>
        <p:nvGrpSpPr>
          <p:cNvPr id="48" name="Group127"/>
          <p:cNvGrpSpPr/>
          <p:nvPr/>
        </p:nvGrpSpPr>
        <p:grpSpPr>
          <a:xfrm>
            <a:off x="602280" y="435239"/>
            <a:ext cx="4119480" cy="2831041"/>
            <a:chOff x="602280" y="435239"/>
            <a:chExt cx="4119480" cy="2831041"/>
          </a:xfrm>
        </p:grpSpPr>
        <p:sp>
          <p:nvSpPr>
            <p:cNvPr id="49" name="MMConnector"/>
            <p:cNvSpPr/>
            <p:nvPr/>
          </p:nvSpPr>
          <p:spPr>
            <a:xfrm>
              <a:off x="3161880" y="1619640"/>
              <a:ext cx="430560" cy="123840"/>
            </a:xfrm>
            <a:custGeom>
              <a:avLst/>
              <a:gdLst>
                <a:gd name="f0" fmla="val 226350"/>
                <a:gd name="f1" fmla="val -87333"/>
                <a:gd name="f2" fmla="val 243693"/>
                <a:gd name="f3" fmla="val -91751"/>
                <a:gd name="f4" fmla="val 261106"/>
                <a:gd name="f5" fmla="val -95982"/>
                <a:gd name="f6" fmla="val 278576"/>
                <a:gd name="f7" fmla="val -100011"/>
                <a:gd name="f8" fmla="val 296047"/>
                <a:gd name="f9" fmla="val -104041"/>
                <a:gd name="f10" fmla="val 313574"/>
                <a:gd name="f11" fmla="val -107870"/>
                <a:gd name="f12" fmla="val 331157"/>
                <a:gd name="f13" fmla="val -111443"/>
                <a:gd name="f14" fmla="val 348739"/>
                <a:gd name="f15" fmla="val -115015"/>
                <a:gd name="f16" fmla="val 366376"/>
                <a:gd name="f17" fmla="val -118331"/>
                <a:gd name="f18" fmla="val 384080"/>
                <a:gd name="f19" fmla="val -121351"/>
                <a:gd name="f20" fmla="val 401784"/>
                <a:gd name="f21" fmla="val -124371"/>
                <a:gd name="f22" fmla="val 419556"/>
                <a:gd name="f23" fmla="val -127094"/>
                <a:gd name="f24" fmla="val 437308"/>
                <a:gd name="f25" fmla="val -129488"/>
                <a:gd name="f26" fmla="val 455061"/>
                <a:gd name="f27" fmla="val -131883"/>
                <a:gd name="f28" fmla="val 472793"/>
                <a:gd name="f29" fmla="val -133949"/>
                <a:gd name="f30" fmla="val 490778"/>
                <a:gd name="f31" fmla="val -135647"/>
                <a:gd name="f32" fmla="val 508762"/>
                <a:gd name="f33" fmla="val -137344"/>
                <a:gd name="f34" fmla="val 527000"/>
                <a:gd name="f35" fmla="val -138674"/>
                <a:gd name="f36" fmla="val 544400"/>
                <a:gd name="f37" fmla="val -139668"/>
                <a:gd name="f38" fmla="val 561800"/>
                <a:gd name="f39" fmla="val -140662"/>
                <a:gd name="f40" fmla="val 578363"/>
                <a:gd name="f41" fmla="val -141321"/>
                <a:gd name="f42" fmla="val 598075"/>
                <a:gd name="f43" fmla="val -141446"/>
                <a:gd name="f44" fmla="val 617787"/>
                <a:gd name="f45" fmla="val -141571"/>
                <a:gd name="f46" fmla="val 640648"/>
                <a:gd name="f47" fmla="val -141161"/>
                <a:gd name="f48" fmla="val 651694"/>
                <a:gd name="f49" fmla="val -140931"/>
                <a:gd name="f50" fmla="val 662740"/>
                <a:gd name="f51" fmla="val -140702"/>
                <a:gd name="f52" fmla="val 661970"/>
                <a:gd name="f53" fmla="val -140651"/>
                <a:gd name="f54" fmla="val 661200"/>
                <a:gd name="f55" fmla="val -140600"/>
                <a:gd name="f56" fmla="val 655740"/>
                <a:gd name="f57" fmla="val -140240"/>
                <a:gd name="f58" fmla="val 670320"/>
                <a:gd name="f59" fmla="val -137180"/>
                <a:gd name="f60" fmla="val -133000"/>
                <a:gd name="f61" fmla="val -128820"/>
                <a:gd name="f62" fmla="val 655785"/>
                <a:gd name="f63" fmla="val -124613"/>
                <a:gd name="f64" fmla="val -125400"/>
                <a:gd name="f65" fmla="val 661948"/>
                <a:gd name="f66" fmla="val -125509"/>
                <a:gd name="f67" fmla="val 662696"/>
                <a:gd name="f68" fmla="val -125618"/>
                <a:gd name="f69" fmla="val 651815"/>
                <a:gd name="f70" fmla="val -124997"/>
                <a:gd name="f71" fmla="val 640934"/>
                <a:gd name="f72" fmla="val -124376"/>
                <a:gd name="f73" fmla="val 618424"/>
                <a:gd name="f74" fmla="val -123026"/>
                <a:gd name="f75" fmla="val 599087"/>
                <a:gd name="f76" fmla="val -121395"/>
                <a:gd name="f77" fmla="val 579750"/>
                <a:gd name="f78" fmla="val -119765"/>
                <a:gd name="f79" fmla="val 563585"/>
                <a:gd name="f80" fmla="val -117855"/>
                <a:gd name="f81" fmla="val 546643"/>
                <a:gd name="f82" fmla="val -115555"/>
                <a:gd name="f83" fmla="val 529701"/>
                <a:gd name="f84" fmla="val -113256"/>
                <a:gd name="f85" fmla="val 511982"/>
                <a:gd name="f86" fmla="val -110568"/>
                <a:gd name="f87" fmla="val 494556"/>
                <a:gd name="f88" fmla="val -107543"/>
                <a:gd name="f89" fmla="val 477130"/>
                <a:gd name="f90" fmla="val -104517"/>
                <a:gd name="f91" fmla="val 459997"/>
                <a:gd name="f92" fmla="val -101154"/>
                <a:gd name="f93" fmla="val 442877"/>
                <a:gd name="f94" fmla="val -97472"/>
                <a:gd name="f95" fmla="val 425756"/>
                <a:gd name="f96" fmla="val -93789"/>
                <a:gd name="f97" fmla="val 408649"/>
                <a:gd name="f98" fmla="val -89786"/>
                <a:gd name="f99" fmla="val 391628"/>
                <a:gd name="f100" fmla="val -85499"/>
                <a:gd name="f101" fmla="val 374608"/>
                <a:gd name="f102" fmla="val -81212"/>
                <a:gd name="f103" fmla="val 357675"/>
                <a:gd name="f104" fmla="val -76642"/>
                <a:gd name="f105" fmla="val 340803"/>
                <a:gd name="f106" fmla="val -71822"/>
                <a:gd name="f107" fmla="val 323931"/>
                <a:gd name="f108" fmla="val -67002"/>
                <a:gd name="f109" fmla="val 307120"/>
                <a:gd name="f110" fmla="val -61933"/>
                <a:gd name="f111" fmla="val 290362"/>
                <a:gd name="f112" fmla="val -56666"/>
                <a:gd name="f113" fmla="val 273604"/>
                <a:gd name="f114" fmla="val -51400"/>
                <a:gd name="f115" fmla="val 256899"/>
                <a:gd name="f116" fmla="val -45936"/>
                <a:gd name="f117" fmla="val 240237"/>
                <a:gd name="f118" fmla="val -40280"/>
                <a:gd name="f119" fmla="val 223576"/>
                <a:gd name="f120" fmla="val -34624"/>
                <a:gd name="f121" fmla="val 206957"/>
                <a:gd name="f122" fmla="val -28775"/>
                <a:gd name="f123" fmla="val 190339"/>
                <a:gd name="f124" fmla="val -22926"/>
                <a:gd name="f125" fmla="val 172273"/>
                <a:gd name="f126" fmla="val -16568"/>
                <a:gd name="f127" fmla="val 156301"/>
                <a:gd name="f128" fmla="val -24824"/>
                <a:gd name="f129" fmla="val 151935"/>
                <a:gd name="f130" fmla="val -38787"/>
                <a:gd name="f131" fmla="val 147568"/>
                <a:gd name="f132" fmla="val -52750"/>
                <a:gd name="f133" fmla="val 155956"/>
                <a:gd name="f134" fmla="val -68766"/>
                <a:gd name="f135" fmla="val 174461"/>
                <a:gd name="f136" fmla="val -73701"/>
                <a:gd name="f137" fmla="val 191734"/>
                <a:gd name="f138" fmla="val -78308"/>
                <a:gd name="f139" fmla="val 209007"/>
                <a:gd name="f140" fmla="val -82915"/>
              </a:gdLst>
              <a:ahLst/>
              <a:cxnLst>
                <a:cxn ang="3cd4">
                  <a:pos x="hc" y="t"/>
                </a:cxn>
                <a:cxn ang="0">
                  <a:pos x="r" y="vc"/>
                </a:cxn>
                <a:cxn ang="cd4">
                  <a:pos x="hc" y="b"/>
                </a:cxn>
                <a:cxn ang="cd2">
                  <a:pos x="l" y="vc"/>
                </a:cxn>
              </a:cxnLst>
              <a:rect l="l" t="t" r="r" b="b"/>
              <a:pathLst>
                <a:path w="478800" h="84686">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58" y="f60"/>
                  </a:cubicBezTo>
                  <a:cubicBezTo>
                    <a:pt x="f58" y="f61"/>
                    <a:pt x="f62" y="f63"/>
                    <a:pt x="f54" y="f64"/>
                  </a:cubicBezTo>
                  <a:cubicBezTo>
                    <a:pt x="f65" y="f66"/>
                    <a:pt x="f67" y="f68"/>
                    <a:pt x="f69" y="f70"/>
                  </a:cubicBezTo>
                  <a:cubicBezTo>
                    <a:pt x="f71" y="f72"/>
                    <a:pt x="f73" y="f74"/>
                    <a:pt x="f75"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0" name="MMConnector"/>
            <p:cNvSpPr/>
            <p:nvPr/>
          </p:nvSpPr>
          <p:spPr>
            <a:xfrm>
              <a:off x="3161880" y="2010239"/>
              <a:ext cx="430560" cy="123840"/>
            </a:xfrm>
            <a:custGeom>
              <a:avLst/>
              <a:gdLst>
                <a:gd name="f0" fmla="val 240237"/>
                <a:gd name="f1" fmla="val 40280"/>
                <a:gd name="f2" fmla="val 256899"/>
                <a:gd name="f3" fmla="val 45936"/>
                <a:gd name="f4" fmla="val 273604"/>
                <a:gd name="f5" fmla="val 51400"/>
                <a:gd name="f6" fmla="val 290362"/>
                <a:gd name="f7" fmla="val 56666"/>
                <a:gd name="f8" fmla="val 307120"/>
                <a:gd name="f9" fmla="val 61933"/>
                <a:gd name="f10" fmla="val 323931"/>
                <a:gd name="f11" fmla="val 67002"/>
                <a:gd name="f12" fmla="val 340803"/>
                <a:gd name="f13" fmla="val 71822"/>
                <a:gd name="f14" fmla="val 357675"/>
                <a:gd name="f15" fmla="val 76642"/>
                <a:gd name="f16" fmla="val 374608"/>
                <a:gd name="f17" fmla="val 81212"/>
                <a:gd name="f18" fmla="val 391628"/>
                <a:gd name="f19" fmla="val 85499"/>
                <a:gd name="f20" fmla="val 408649"/>
                <a:gd name="f21" fmla="val 89786"/>
                <a:gd name="f22" fmla="val 425756"/>
                <a:gd name="f23" fmla="val 93789"/>
                <a:gd name="f24" fmla="val 442877"/>
                <a:gd name="f25" fmla="val 97472"/>
                <a:gd name="f26" fmla="val 459997"/>
                <a:gd name="f27" fmla="val 101154"/>
                <a:gd name="f28" fmla="val 477130"/>
                <a:gd name="f29" fmla="val 104517"/>
                <a:gd name="f30" fmla="val 494556"/>
                <a:gd name="f31" fmla="val 107543"/>
                <a:gd name="f32" fmla="val 511982"/>
                <a:gd name="f33" fmla="val 110568"/>
                <a:gd name="f34" fmla="val 529701"/>
                <a:gd name="f35" fmla="val 113256"/>
                <a:gd name="f36" fmla="val 546643"/>
                <a:gd name="f37" fmla="val 115555"/>
                <a:gd name="f38" fmla="val 563585"/>
                <a:gd name="f39" fmla="val 117855"/>
                <a:gd name="f40" fmla="val 579750"/>
                <a:gd name="f41" fmla="val 119765"/>
                <a:gd name="f42" fmla="val 599087"/>
                <a:gd name="f43" fmla="val 121395"/>
                <a:gd name="f44" fmla="val 618424"/>
                <a:gd name="f45" fmla="val 123026"/>
                <a:gd name="f46" fmla="val 640934"/>
                <a:gd name="f47" fmla="val 124376"/>
                <a:gd name="f48" fmla="val 651815"/>
                <a:gd name="f49" fmla="val 124997"/>
                <a:gd name="f50" fmla="val 662696"/>
                <a:gd name="f51" fmla="val 125618"/>
                <a:gd name="f52" fmla="val 661948"/>
                <a:gd name="f53" fmla="val 125509"/>
                <a:gd name="f54" fmla="val 661200"/>
                <a:gd name="f55" fmla="val 125400"/>
                <a:gd name="f56" fmla="val 655785"/>
                <a:gd name="f57" fmla="val 124613"/>
                <a:gd name="f58" fmla="val 670320"/>
                <a:gd name="f59" fmla="val 128820"/>
                <a:gd name="f60" fmla="val 133000"/>
                <a:gd name="f61" fmla="val 137180"/>
                <a:gd name="f62" fmla="val 655740"/>
                <a:gd name="f63" fmla="val 140240"/>
                <a:gd name="f64" fmla="val 140600"/>
                <a:gd name="f65" fmla="val 661970"/>
                <a:gd name="f66" fmla="val 140651"/>
                <a:gd name="f67" fmla="val 662740"/>
                <a:gd name="f68" fmla="val 140702"/>
                <a:gd name="f69" fmla="val 651694"/>
                <a:gd name="f70" fmla="val 140931"/>
                <a:gd name="f71" fmla="val 640648"/>
                <a:gd name="f72" fmla="val 141161"/>
                <a:gd name="f73" fmla="val 617787"/>
                <a:gd name="f74" fmla="val 141571"/>
                <a:gd name="f75" fmla="val 598075"/>
                <a:gd name="f76" fmla="val 141446"/>
                <a:gd name="f77" fmla="val 578363"/>
                <a:gd name="f78" fmla="val 141321"/>
                <a:gd name="f79" fmla="val 561800"/>
                <a:gd name="f80" fmla="val 140662"/>
                <a:gd name="f81" fmla="val 544400"/>
                <a:gd name="f82" fmla="val 139668"/>
                <a:gd name="f83" fmla="val 527000"/>
                <a:gd name="f84" fmla="val 138674"/>
                <a:gd name="f85" fmla="val 508762"/>
                <a:gd name="f86" fmla="val 137344"/>
                <a:gd name="f87" fmla="val 490778"/>
                <a:gd name="f88" fmla="val 135647"/>
                <a:gd name="f89" fmla="val 472793"/>
                <a:gd name="f90" fmla="val 133949"/>
                <a:gd name="f91" fmla="val 455061"/>
                <a:gd name="f92" fmla="val 131883"/>
                <a:gd name="f93" fmla="val 437308"/>
                <a:gd name="f94" fmla="val 129488"/>
                <a:gd name="f95" fmla="val 419556"/>
                <a:gd name="f96" fmla="val 127094"/>
                <a:gd name="f97" fmla="val 401784"/>
                <a:gd name="f98" fmla="val 124371"/>
                <a:gd name="f99" fmla="val 384080"/>
                <a:gd name="f100" fmla="val 121351"/>
                <a:gd name="f101" fmla="val 366376"/>
                <a:gd name="f102" fmla="val 118331"/>
                <a:gd name="f103" fmla="val 348739"/>
                <a:gd name="f104" fmla="val 115015"/>
                <a:gd name="f105" fmla="val 331157"/>
                <a:gd name="f106" fmla="val 111443"/>
                <a:gd name="f107" fmla="val 313574"/>
                <a:gd name="f108" fmla="val 107870"/>
                <a:gd name="f109" fmla="val 296047"/>
                <a:gd name="f110" fmla="val 104041"/>
                <a:gd name="f111" fmla="val 278576"/>
                <a:gd name="f112" fmla="val 100011"/>
                <a:gd name="f113" fmla="val 261106"/>
                <a:gd name="f114" fmla="val 95982"/>
                <a:gd name="f115" fmla="val 243693"/>
                <a:gd name="f116" fmla="val 91751"/>
                <a:gd name="f117" fmla="val 226350"/>
                <a:gd name="f118" fmla="val 87333"/>
                <a:gd name="f119" fmla="val 209007"/>
                <a:gd name="f120" fmla="val 82915"/>
                <a:gd name="f121" fmla="val 191734"/>
                <a:gd name="f122" fmla="val 78308"/>
                <a:gd name="f123" fmla="val 174461"/>
                <a:gd name="f124" fmla="val 73701"/>
                <a:gd name="f125" fmla="val 155956"/>
                <a:gd name="f126" fmla="val 68766"/>
                <a:gd name="f127" fmla="val 147568"/>
                <a:gd name="f128" fmla="val 52750"/>
                <a:gd name="f129" fmla="val 151935"/>
                <a:gd name="f130" fmla="val 38787"/>
                <a:gd name="f131" fmla="val 156301"/>
                <a:gd name="f132" fmla="val 24824"/>
                <a:gd name="f133" fmla="val 172273"/>
                <a:gd name="f134" fmla="val 16568"/>
                <a:gd name="f135" fmla="val 190339"/>
                <a:gd name="f136" fmla="val 22926"/>
                <a:gd name="f137" fmla="val 206957"/>
                <a:gd name="f138" fmla="val 28775"/>
                <a:gd name="f139" fmla="val 223576"/>
                <a:gd name="f140" fmla="val 34624"/>
              </a:gdLst>
              <a:ahLst/>
              <a:cxnLst>
                <a:cxn ang="3cd4">
                  <a:pos x="hc" y="t"/>
                </a:cxn>
                <a:cxn ang="0">
                  <a:pos x="r" y="vc"/>
                </a:cxn>
                <a:cxn ang="cd4">
                  <a:pos x="hc" y="b"/>
                </a:cxn>
                <a:cxn ang="cd2">
                  <a:pos x="l" y="vc"/>
                </a:cxn>
              </a:cxnLst>
              <a:rect l="l" t="t" r="r" b="b"/>
              <a:pathLst>
                <a:path w="478800" h="84686">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58" y="f60"/>
                  </a:cubicBezTo>
                  <a:cubicBezTo>
                    <a:pt x="f58" y="f61"/>
                    <a:pt x="f62" y="f63"/>
                    <a:pt x="f54" y="f64"/>
                  </a:cubicBezTo>
                  <a:cubicBezTo>
                    <a:pt x="f65" y="f66"/>
                    <a:pt x="f67" y="f68"/>
                    <a:pt x="f69" y="f70"/>
                  </a:cubicBezTo>
                  <a:cubicBezTo>
                    <a:pt x="f71" y="f72"/>
                    <a:pt x="f73" y="f74"/>
                    <a:pt x="f75"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1" name="MMConnector"/>
            <p:cNvSpPr/>
            <p:nvPr/>
          </p:nvSpPr>
          <p:spPr>
            <a:xfrm>
              <a:off x="3161880" y="2401200"/>
              <a:ext cx="753480" cy="865080"/>
            </a:xfrm>
            <a:custGeom>
              <a:avLst/>
              <a:gdLst>
                <a:gd name="f0" fmla="val -119652"/>
                <a:gd name="f1" fmla="val -171161"/>
                <a:gd name="f2" fmla="val -107103"/>
                <a:gd name="f3" fmla="val -158236"/>
                <a:gd name="f4" fmla="val -94870"/>
                <a:gd name="f5" fmla="val -145078"/>
                <a:gd name="f6" fmla="val -82798"/>
                <a:gd name="f7" fmla="val -131824"/>
                <a:gd name="f8" fmla="val -70725"/>
                <a:gd name="f9" fmla="val -118570"/>
                <a:gd name="f10" fmla="val -58813"/>
                <a:gd name="f11" fmla="val -105219"/>
                <a:gd name="f12" fmla="val -47032"/>
                <a:gd name="f13" fmla="val -91799"/>
                <a:gd name="f14" fmla="val -35251"/>
                <a:gd name="f15" fmla="val -78379"/>
                <a:gd name="f16" fmla="val -23601"/>
                <a:gd name="f17" fmla="val -64890"/>
                <a:gd name="f18" fmla="val -12021"/>
                <a:gd name="f19" fmla="val -51382"/>
                <a:gd name="f20" fmla="val -440"/>
                <a:gd name="f21" fmla="val -37874"/>
                <a:gd name="f22" fmla="val 11072"/>
                <a:gd name="f23" fmla="val -24347"/>
                <a:gd name="f24" fmla="val 22567"/>
                <a:gd name="f25" fmla="val -10843"/>
                <a:gd name="f26" fmla="val 34062"/>
                <a:gd name="f27" fmla="val 2661"/>
                <a:gd name="f28" fmla="val 45540"/>
                <a:gd name="f29" fmla="val 16142"/>
                <a:gd name="f30" fmla="val 57055"/>
                <a:gd name="f31" fmla="val 29557"/>
                <a:gd name="f32" fmla="val 68571"/>
                <a:gd name="f33" fmla="val 42973"/>
                <a:gd name="f34" fmla="val 80123"/>
                <a:gd name="f35" fmla="val 56322"/>
                <a:gd name="f36" fmla="val 91766"/>
                <a:gd name="f37" fmla="val 69561"/>
                <a:gd name="f38" fmla="val 103408"/>
                <a:gd name="f39" fmla="val 82799"/>
                <a:gd name="f40" fmla="val 115140"/>
                <a:gd name="f41" fmla="val 95927"/>
                <a:gd name="f42" fmla="val 127015"/>
                <a:gd name="f43" fmla="val 108894"/>
                <a:gd name="f44" fmla="val 138889"/>
                <a:gd name="f45" fmla="val 121860"/>
                <a:gd name="f46" fmla="val 150906"/>
                <a:gd name="f47" fmla="val 134667"/>
                <a:gd name="f48" fmla="val 163115"/>
                <a:gd name="f49" fmla="val 147256"/>
                <a:gd name="f50" fmla="val 175325"/>
                <a:gd name="f51" fmla="val 159846"/>
                <a:gd name="f52" fmla="val 187727"/>
                <a:gd name="f53" fmla="val 172220"/>
                <a:gd name="f54" fmla="val 200371"/>
                <a:gd name="f55" fmla="val 184313"/>
                <a:gd name="f56" fmla="val 213014"/>
                <a:gd name="f57" fmla="val 196407"/>
                <a:gd name="f58" fmla="val 225899"/>
                <a:gd name="f59" fmla="val 208221"/>
                <a:gd name="f60" fmla="val 239067"/>
                <a:gd name="f61" fmla="val 219683"/>
                <a:gd name="f62" fmla="val 252236"/>
                <a:gd name="f63" fmla="val 231145"/>
                <a:gd name="f64" fmla="val 265688"/>
                <a:gd name="f65" fmla="val 242255"/>
                <a:gd name="f66" fmla="val 279459"/>
                <a:gd name="f67" fmla="val 252934"/>
                <a:gd name="f68" fmla="val 293229"/>
                <a:gd name="f69" fmla="val 263613"/>
                <a:gd name="f70" fmla="val 307318"/>
                <a:gd name="f71" fmla="val 273860"/>
                <a:gd name="f72" fmla="val 321744"/>
                <a:gd name="f73" fmla="val 283592"/>
                <a:gd name="f74" fmla="val 336169"/>
                <a:gd name="f75" fmla="val 293323"/>
                <a:gd name="f76" fmla="val 350932"/>
                <a:gd name="f77" fmla="val 302539"/>
                <a:gd name="f78" fmla="val 366036"/>
                <a:gd name="f79" fmla="val 311156"/>
                <a:gd name="f80" fmla="val 381139"/>
                <a:gd name="f81" fmla="val 319773"/>
                <a:gd name="f82" fmla="val 396583"/>
                <a:gd name="f83" fmla="val 327792"/>
                <a:gd name="f84" fmla="val 412338"/>
                <a:gd name="f85" fmla="val 335140"/>
                <a:gd name="f86" fmla="val 428093"/>
                <a:gd name="f87" fmla="val 342487"/>
                <a:gd name="f88" fmla="val 444160"/>
                <a:gd name="f89" fmla="val 349163"/>
                <a:gd name="f90" fmla="val 460525"/>
                <a:gd name="f91" fmla="val 355120"/>
                <a:gd name="f92" fmla="val 476890"/>
                <a:gd name="f93" fmla="val 361077"/>
                <a:gd name="f94" fmla="val 493555"/>
                <a:gd name="f95" fmla="val 366316"/>
                <a:gd name="f96" fmla="val 510344"/>
                <a:gd name="f97" fmla="val 370796"/>
                <a:gd name="f98" fmla="val 527133"/>
                <a:gd name="f99" fmla="val 375276"/>
                <a:gd name="f100" fmla="val 544047"/>
                <a:gd name="f101" fmla="val 378996"/>
                <a:gd name="f102" fmla="val 561449"/>
                <a:gd name="f103" fmla="val 382029"/>
                <a:gd name="f104" fmla="val 578851"/>
                <a:gd name="f105" fmla="val 385063"/>
                <a:gd name="f106" fmla="val 596741"/>
                <a:gd name="f107" fmla="val 387410"/>
                <a:gd name="f108" fmla="val 613448"/>
                <a:gd name="f109" fmla="val 388857"/>
                <a:gd name="f110" fmla="val 630154"/>
                <a:gd name="f111" fmla="val 390305"/>
                <a:gd name="f112" fmla="val 645677"/>
                <a:gd name="f113" fmla="val 390852"/>
                <a:gd name="f114" fmla="val 661200"/>
                <a:gd name="f115" fmla="val 391400"/>
                <a:gd name="f116" fmla="val 666669"/>
                <a:gd name="f117" fmla="val 391593"/>
                <a:gd name="f118" fmla="val 670320"/>
                <a:gd name="f119" fmla="val 394820"/>
                <a:gd name="f120" fmla="val 399000"/>
                <a:gd name="f121" fmla="val 403180"/>
                <a:gd name="f122" fmla="val 666672"/>
                <a:gd name="f123" fmla="val 406596"/>
                <a:gd name="f124" fmla="val 406600"/>
                <a:gd name="f125" fmla="val 645314"/>
                <a:gd name="f126" fmla="val 406610"/>
                <a:gd name="f127" fmla="val 629428"/>
                <a:gd name="f128" fmla="val 406621"/>
                <a:gd name="f129" fmla="val 612246"/>
                <a:gd name="f130" fmla="val 405751"/>
                <a:gd name="f131" fmla="val 595065"/>
                <a:gd name="f132" fmla="val 404881"/>
                <a:gd name="f133" fmla="val 576588"/>
                <a:gd name="f134" fmla="val 403131"/>
                <a:gd name="f135" fmla="val 558547"/>
                <a:gd name="f136" fmla="val 400649"/>
                <a:gd name="f137" fmla="val 540507"/>
                <a:gd name="f138" fmla="val 398168"/>
                <a:gd name="f139" fmla="val 522903"/>
                <a:gd name="f140" fmla="val 394955"/>
                <a:gd name="f141" fmla="val 505368"/>
                <a:gd name="f142" fmla="val 390944"/>
                <a:gd name="f143" fmla="val 487832"/>
                <a:gd name="f144" fmla="val 386933"/>
                <a:gd name="f145" fmla="val 470365"/>
                <a:gd name="f146" fmla="val 382124"/>
                <a:gd name="f147" fmla="val 453160"/>
                <a:gd name="f148" fmla="val 376552"/>
                <a:gd name="f149" fmla="val 435956"/>
                <a:gd name="f150" fmla="val 370980"/>
                <a:gd name="f151" fmla="val 419014"/>
                <a:gd name="f152" fmla="val 364643"/>
                <a:gd name="f153" fmla="val 402364"/>
                <a:gd name="f154" fmla="val 357595"/>
                <a:gd name="f155" fmla="val 385714"/>
                <a:gd name="f156" fmla="val 350546"/>
                <a:gd name="f157" fmla="val 369356"/>
                <a:gd name="f158" fmla="val 342784"/>
                <a:gd name="f159" fmla="val 353336"/>
                <a:gd name="f160" fmla="val 334391"/>
                <a:gd name="f161" fmla="val 337316"/>
                <a:gd name="f162" fmla="val 325998"/>
                <a:gd name="f163" fmla="val 321634"/>
                <a:gd name="f164" fmla="val 316973"/>
                <a:gd name="f165" fmla="val 306301"/>
                <a:gd name="f166" fmla="val 307412"/>
                <a:gd name="f167" fmla="val 290967"/>
                <a:gd name="f168" fmla="val 297850"/>
                <a:gd name="f169" fmla="val 275981"/>
                <a:gd name="f170" fmla="val 287750"/>
                <a:gd name="f171" fmla="val 261333"/>
                <a:gd name="f172" fmla="val 277210"/>
                <a:gd name="f173" fmla="val 246684"/>
                <a:gd name="f174" fmla="val 266670"/>
                <a:gd name="f175" fmla="val 232373"/>
                <a:gd name="f176" fmla="val 255688"/>
                <a:gd name="f177" fmla="val 218369"/>
                <a:gd name="f178" fmla="val 244356"/>
                <a:gd name="f179" fmla="val 204366"/>
                <a:gd name="f180" fmla="val 233024"/>
                <a:gd name="f181" fmla="val 190671"/>
                <a:gd name="f182" fmla="val 221342"/>
                <a:gd name="f183" fmla="val 177243"/>
                <a:gd name="f184" fmla="val 209390"/>
                <a:gd name="f185" fmla="val 163815"/>
                <a:gd name="f186" fmla="val 197439"/>
                <a:gd name="f187" fmla="val 150655"/>
                <a:gd name="f188" fmla="val 185218"/>
                <a:gd name="f189" fmla="val 137715"/>
                <a:gd name="f190" fmla="val 172799"/>
                <a:gd name="f191" fmla="val 124776"/>
                <a:gd name="f192" fmla="val 160381"/>
                <a:gd name="f193" fmla="val 112057"/>
                <a:gd name="f194" fmla="val 147764"/>
                <a:gd name="f195" fmla="val 99509"/>
                <a:gd name="f196" fmla="val 135013"/>
                <a:gd name="f197" fmla="val 86961"/>
                <a:gd name="f198" fmla="val 122261"/>
                <a:gd name="f199" fmla="val 74585"/>
                <a:gd name="f200" fmla="val 109373"/>
                <a:gd name="f201" fmla="val 62329"/>
                <a:gd name="f202" fmla="val 96406"/>
                <a:gd name="f203" fmla="val 50073"/>
                <a:gd name="f204" fmla="val 83439"/>
                <a:gd name="f205" fmla="val 37937"/>
                <a:gd name="f206" fmla="val 70391"/>
                <a:gd name="f207" fmla="val 25871"/>
                <a:gd name="f208" fmla="val 57315"/>
                <a:gd name="f209" fmla="val 13806"/>
                <a:gd name="f210" fmla="val 44238"/>
                <a:gd name="f211" fmla="val 1811"/>
                <a:gd name="f212" fmla="val 31132"/>
                <a:gd name="f213" fmla="val -10164"/>
                <a:gd name="f214" fmla="val 18046"/>
                <a:gd name="f215" fmla="val -22139"/>
                <a:gd name="f216" fmla="val 4959"/>
                <a:gd name="f217" fmla="val -34094"/>
                <a:gd name="f218" fmla="val -8107"/>
                <a:gd name="f219" fmla="val -46076"/>
                <a:gd name="f220" fmla="val -21108"/>
                <a:gd name="f221" fmla="val -58057"/>
                <a:gd name="f222" fmla="val -34109"/>
                <a:gd name="f223" fmla="val -70066"/>
                <a:gd name="f224" fmla="val -47045"/>
                <a:gd name="f225" fmla="val -82153"/>
                <a:gd name="f226" fmla="val -59857"/>
                <a:gd name="f227" fmla="val -94241"/>
                <a:gd name="f228" fmla="val -72669"/>
                <a:gd name="f229" fmla="val -106408"/>
                <a:gd name="f230" fmla="val -85358"/>
                <a:gd name="f231" fmla="val -118681"/>
                <a:gd name="f232" fmla="val -97897"/>
                <a:gd name="f233" fmla="val -130954"/>
                <a:gd name="f234" fmla="val -110436"/>
                <a:gd name="f235" fmla="val -143334"/>
                <a:gd name="f236" fmla="val -122826"/>
                <a:gd name="f237" fmla="val -155933"/>
                <a:gd name="f238" fmla="val -134905"/>
                <a:gd name="f239" fmla="val -168531"/>
                <a:gd name="f240" fmla="val -146985"/>
                <a:gd name="f241" fmla="val -181348"/>
                <a:gd name="f242" fmla="val -158755"/>
                <a:gd name="f243" fmla="val -194165"/>
                <a:gd name="f244" fmla="val -170525"/>
                <a:gd name="f245" fmla="val -208272"/>
                <a:gd name="f246" fmla="val -183479"/>
                <a:gd name="f247" fmla="val -209382"/>
                <a:gd name="f248" fmla="val -201031"/>
                <a:gd name="f249" fmla="val -199416"/>
                <a:gd name="f250" fmla="val -211742"/>
                <a:gd name="f251" fmla="val -189451"/>
                <a:gd name="f252" fmla="val -222454"/>
                <a:gd name="f253" fmla="val -171560"/>
                <a:gd name="f254" fmla="val -222927"/>
                <a:gd name="f255" fmla="val -157928"/>
                <a:gd name="f256" fmla="val -209475"/>
                <a:gd name="f257" fmla="val -145064"/>
                <a:gd name="f258" fmla="val -196781"/>
                <a:gd name="f259" fmla="val -132200"/>
                <a:gd name="f260" fmla="val -184087"/>
              </a:gdLst>
              <a:ahLst/>
              <a:cxnLst>
                <a:cxn ang="3cd4">
                  <a:pos x="hc" y="t"/>
                </a:cxn>
                <a:cxn ang="0">
                  <a:pos x="r" y="vc"/>
                </a:cxn>
                <a:cxn ang="cd4">
                  <a:pos x="hc" y="b"/>
                </a:cxn>
                <a:cxn ang="cd2">
                  <a:pos x="l" y="vc"/>
                </a:cxn>
              </a:cxnLst>
              <a:rect l="l" t="t" r="r" b="b"/>
              <a:pathLst>
                <a:path w="837246" h="589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18" y="f120"/>
                  </a:cubicBezTo>
                  <a:cubicBezTo>
                    <a:pt x="f118" y="f121"/>
                    <a:pt x="f122" y="f123"/>
                    <a:pt x="f114"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2" name="MMConnector"/>
            <p:cNvSpPr/>
            <p:nvPr/>
          </p:nvSpPr>
          <p:spPr>
            <a:xfrm>
              <a:off x="1971360" y="2401200"/>
              <a:ext cx="753840" cy="865080"/>
            </a:xfrm>
            <a:custGeom>
              <a:avLst/>
              <a:gdLst>
                <a:gd name="f0" fmla="val 155933"/>
                <a:gd name="f1" fmla="val -134905"/>
                <a:gd name="f2" fmla="val 143334"/>
                <a:gd name="f3" fmla="val -122826"/>
                <a:gd name="f4" fmla="val 130954"/>
                <a:gd name="f5" fmla="val -110436"/>
                <a:gd name="f6" fmla="val 118681"/>
                <a:gd name="f7" fmla="val -97897"/>
                <a:gd name="f8" fmla="val 106408"/>
                <a:gd name="f9" fmla="val -85358"/>
                <a:gd name="f10" fmla="val 94241"/>
                <a:gd name="f11" fmla="val -72669"/>
                <a:gd name="f12" fmla="val 82153"/>
                <a:gd name="f13" fmla="val -59857"/>
                <a:gd name="f14" fmla="val 70066"/>
                <a:gd name="f15" fmla="val -47045"/>
                <a:gd name="f16" fmla="val 58057"/>
                <a:gd name="f17" fmla="val -34109"/>
                <a:gd name="f18" fmla="val 46076"/>
                <a:gd name="f19" fmla="val -21108"/>
                <a:gd name="f20" fmla="val 34094"/>
                <a:gd name="f21" fmla="val -8107"/>
                <a:gd name="f22" fmla="val 22139"/>
                <a:gd name="f23" fmla="val 4959"/>
                <a:gd name="f24" fmla="val 10164"/>
                <a:gd name="f25" fmla="val 18046"/>
                <a:gd name="f26" fmla="val -1811"/>
                <a:gd name="f27" fmla="val 31132"/>
                <a:gd name="f28" fmla="val -13806"/>
                <a:gd name="f29" fmla="val 44238"/>
                <a:gd name="f30" fmla="val -25871"/>
                <a:gd name="f31" fmla="val 57315"/>
                <a:gd name="f32" fmla="val -37937"/>
                <a:gd name="f33" fmla="val 70391"/>
                <a:gd name="f34" fmla="val -50073"/>
                <a:gd name="f35" fmla="val 83439"/>
                <a:gd name="f36" fmla="val -62329"/>
                <a:gd name="f37" fmla="val 96406"/>
                <a:gd name="f38" fmla="val -74585"/>
                <a:gd name="f39" fmla="val 109373"/>
                <a:gd name="f40" fmla="val -86961"/>
                <a:gd name="f41" fmla="val 122261"/>
                <a:gd name="f42" fmla="val -99509"/>
                <a:gd name="f43" fmla="val 135013"/>
                <a:gd name="f44" fmla="val -112057"/>
                <a:gd name="f45" fmla="val 147764"/>
                <a:gd name="f46" fmla="val -124776"/>
                <a:gd name="f47" fmla="val 160381"/>
                <a:gd name="f48" fmla="val -137715"/>
                <a:gd name="f49" fmla="val 172799"/>
                <a:gd name="f50" fmla="val -150655"/>
                <a:gd name="f51" fmla="val 185218"/>
                <a:gd name="f52" fmla="val -163815"/>
                <a:gd name="f53" fmla="val 197439"/>
                <a:gd name="f54" fmla="val -177243"/>
                <a:gd name="f55" fmla="val 209390"/>
                <a:gd name="f56" fmla="val -190671"/>
                <a:gd name="f57" fmla="val 221342"/>
                <a:gd name="f58" fmla="val -204366"/>
                <a:gd name="f59" fmla="val 233024"/>
                <a:gd name="f60" fmla="val -218369"/>
                <a:gd name="f61" fmla="val 244356"/>
                <a:gd name="f62" fmla="val -232373"/>
                <a:gd name="f63" fmla="val 255688"/>
                <a:gd name="f64" fmla="val -246684"/>
                <a:gd name="f65" fmla="val 266670"/>
                <a:gd name="f66" fmla="val -261333"/>
                <a:gd name="f67" fmla="val 277210"/>
                <a:gd name="f68" fmla="val -275981"/>
                <a:gd name="f69" fmla="val 287750"/>
                <a:gd name="f70" fmla="val -290967"/>
                <a:gd name="f71" fmla="val 297850"/>
                <a:gd name="f72" fmla="val -306301"/>
                <a:gd name="f73" fmla="val 307412"/>
                <a:gd name="f74" fmla="val -321634"/>
                <a:gd name="f75" fmla="val 316973"/>
                <a:gd name="f76" fmla="val -337316"/>
                <a:gd name="f77" fmla="val 325998"/>
                <a:gd name="f78" fmla="val -353336"/>
                <a:gd name="f79" fmla="val 334391"/>
                <a:gd name="f80" fmla="val -369356"/>
                <a:gd name="f81" fmla="val 342784"/>
                <a:gd name="f82" fmla="val -385714"/>
                <a:gd name="f83" fmla="val 350546"/>
                <a:gd name="f84" fmla="val -402364"/>
                <a:gd name="f85" fmla="val 357595"/>
                <a:gd name="f86" fmla="val -419014"/>
                <a:gd name="f87" fmla="val 364643"/>
                <a:gd name="f88" fmla="val -435956"/>
                <a:gd name="f89" fmla="val 370980"/>
                <a:gd name="f90" fmla="val -453160"/>
                <a:gd name="f91" fmla="val 376552"/>
                <a:gd name="f92" fmla="val -470365"/>
                <a:gd name="f93" fmla="val 382124"/>
                <a:gd name="f94" fmla="val -487832"/>
                <a:gd name="f95" fmla="val 386933"/>
                <a:gd name="f96" fmla="val -505368"/>
                <a:gd name="f97" fmla="val 390944"/>
                <a:gd name="f98" fmla="val -522903"/>
                <a:gd name="f99" fmla="val 394955"/>
                <a:gd name="f100" fmla="val -540507"/>
                <a:gd name="f101" fmla="val 398168"/>
                <a:gd name="f102" fmla="val -558547"/>
                <a:gd name="f103" fmla="val 400649"/>
                <a:gd name="f104" fmla="val -576588"/>
                <a:gd name="f105" fmla="val 403131"/>
                <a:gd name="f106" fmla="val -595065"/>
                <a:gd name="f107" fmla="val 404881"/>
                <a:gd name="f108" fmla="val -612246"/>
                <a:gd name="f109" fmla="val 405751"/>
                <a:gd name="f110" fmla="val -629428"/>
                <a:gd name="f111" fmla="val 406621"/>
                <a:gd name="f112" fmla="val -645314"/>
                <a:gd name="f113" fmla="val 406610"/>
                <a:gd name="f114" fmla="val -661200"/>
                <a:gd name="f115" fmla="val 406600"/>
                <a:gd name="f116" fmla="val -666672"/>
                <a:gd name="f117" fmla="val 406596"/>
                <a:gd name="f118" fmla="val -670320"/>
                <a:gd name="f119" fmla="val 403180"/>
                <a:gd name="f120" fmla="val 399000"/>
                <a:gd name="f121" fmla="val 394820"/>
                <a:gd name="f122" fmla="val -666669"/>
                <a:gd name="f123" fmla="val 391593"/>
                <a:gd name="f124" fmla="val 391400"/>
                <a:gd name="f125" fmla="val -645677"/>
                <a:gd name="f126" fmla="val 390852"/>
                <a:gd name="f127" fmla="val -630154"/>
                <a:gd name="f128" fmla="val 390305"/>
                <a:gd name="f129" fmla="val -613448"/>
                <a:gd name="f130" fmla="val 388857"/>
                <a:gd name="f131" fmla="val -596741"/>
                <a:gd name="f132" fmla="val 387410"/>
                <a:gd name="f133" fmla="val -578851"/>
                <a:gd name="f134" fmla="val 385063"/>
                <a:gd name="f135" fmla="val -561449"/>
                <a:gd name="f136" fmla="val 382029"/>
                <a:gd name="f137" fmla="val -544047"/>
                <a:gd name="f138" fmla="val 378996"/>
                <a:gd name="f139" fmla="val -527133"/>
                <a:gd name="f140" fmla="val 375276"/>
                <a:gd name="f141" fmla="val -510344"/>
                <a:gd name="f142" fmla="val 370796"/>
                <a:gd name="f143" fmla="val -493555"/>
                <a:gd name="f144" fmla="val 366316"/>
                <a:gd name="f145" fmla="val -476890"/>
                <a:gd name="f146" fmla="val 361077"/>
                <a:gd name="f147" fmla="val -460525"/>
                <a:gd name="f148" fmla="val 355120"/>
                <a:gd name="f149" fmla="val -444160"/>
                <a:gd name="f150" fmla="val 349163"/>
                <a:gd name="f151" fmla="val -428093"/>
                <a:gd name="f152" fmla="val 342487"/>
                <a:gd name="f153" fmla="val -412338"/>
                <a:gd name="f154" fmla="val 335140"/>
                <a:gd name="f155" fmla="val -396583"/>
                <a:gd name="f156" fmla="val 327792"/>
                <a:gd name="f157" fmla="val -381139"/>
                <a:gd name="f158" fmla="val 319773"/>
                <a:gd name="f159" fmla="val -366036"/>
                <a:gd name="f160" fmla="val 311156"/>
                <a:gd name="f161" fmla="val -350932"/>
                <a:gd name="f162" fmla="val 302539"/>
                <a:gd name="f163" fmla="val -336169"/>
                <a:gd name="f164" fmla="val 293323"/>
                <a:gd name="f165" fmla="val -321744"/>
                <a:gd name="f166" fmla="val 283592"/>
                <a:gd name="f167" fmla="val -307318"/>
                <a:gd name="f168" fmla="val 273860"/>
                <a:gd name="f169" fmla="val -293229"/>
                <a:gd name="f170" fmla="val 263613"/>
                <a:gd name="f171" fmla="val -279459"/>
                <a:gd name="f172" fmla="val 252934"/>
                <a:gd name="f173" fmla="val -265688"/>
                <a:gd name="f174" fmla="val 242255"/>
                <a:gd name="f175" fmla="val -252236"/>
                <a:gd name="f176" fmla="val 231145"/>
                <a:gd name="f177" fmla="val -239067"/>
                <a:gd name="f178" fmla="val 219683"/>
                <a:gd name="f179" fmla="val -225899"/>
                <a:gd name="f180" fmla="val 208221"/>
                <a:gd name="f181" fmla="val -213014"/>
                <a:gd name="f182" fmla="val 196407"/>
                <a:gd name="f183" fmla="val -200371"/>
                <a:gd name="f184" fmla="val 184313"/>
                <a:gd name="f185" fmla="val -187727"/>
                <a:gd name="f186" fmla="val 172220"/>
                <a:gd name="f187" fmla="val -175325"/>
                <a:gd name="f188" fmla="val 159846"/>
                <a:gd name="f189" fmla="val -163115"/>
                <a:gd name="f190" fmla="val 147256"/>
                <a:gd name="f191" fmla="val -150906"/>
                <a:gd name="f192" fmla="val 134667"/>
                <a:gd name="f193" fmla="val -138889"/>
                <a:gd name="f194" fmla="val 121860"/>
                <a:gd name="f195" fmla="val -127015"/>
                <a:gd name="f196" fmla="val 108894"/>
                <a:gd name="f197" fmla="val -115140"/>
                <a:gd name="f198" fmla="val 95927"/>
                <a:gd name="f199" fmla="val -103408"/>
                <a:gd name="f200" fmla="val 82799"/>
                <a:gd name="f201" fmla="val -91766"/>
                <a:gd name="f202" fmla="val 69561"/>
                <a:gd name="f203" fmla="val -80123"/>
                <a:gd name="f204" fmla="val 56322"/>
                <a:gd name="f205" fmla="val -68571"/>
                <a:gd name="f206" fmla="val 42973"/>
                <a:gd name="f207" fmla="val -57055"/>
                <a:gd name="f208" fmla="val 29557"/>
                <a:gd name="f209" fmla="val -45540"/>
                <a:gd name="f210" fmla="val 16142"/>
                <a:gd name="f211" fmla="val -34062"/>
                <a:gd name="f212" fmla="val 2661"/>
                <a:gd name="f213" fmla="val -22567"/>
                <a:gd name="f214" fmla="val -10843"/>
                <a:gd name="f215" fmla="val -11072"/>
                <a:gd name="f216" fmla="val -24347"/>
                <a:gd name="f217" fmla="val 440"/>
                <a:gd name="f218" fmla="val -37874"/>
                <a:gd name="f219" fmla="val 12021"/>
                <a:gd name="f220" fmla="val -51382"/>
                <a:gd name="f221" fmla="val 23601"/>
                <a:gd name="f222" fmla="val -64890"/>
                <a:gd name="f223" fmla="val 35251"/>
                <a:gd name="f224" fmla="val -78379"/>
                <a:gd name="f225" fmla="val 47032"/>
                <a:gd name="f226" fmla="val -91799"/>
                <a:gd name="f227" fmla="val 58813"/>
                <a:gd name="f228" fmla="val -105219"/>
                <a:gd name="f229" fmla="val 70725"/>
                <a:gd name="f230" fmla="val -118570"/>
                <a:gd name="f231" fmla="val 82798"/>
                <a:gd name="f232" fmla="val -131824"/>
                <a:gd name="f233" fmla="val 94870"/>
                <a:gd name="f234" fmla="val -145078"/>
                <a:gd name="f235" fmla="val 107103"/>
                <a:gd name="f236" fmla="val -158236"/>
                <a:gd name="f237" fmla="val 119652"/>
                <a:gd name="f238" fmla="val -171161"/>
                <a:gd name="f239" fmla="val 132200"/>
                <a:gd name="f240" fmla="val -184087"/>
                <a:gd name="f241" fmla="val 145064"/>
                <a:gd name="f242" fmla="val -196781"/>
                <a:gd name="f243" fmla="val 157928"/>
                <a:gd name="f244" fmla="val -209475"/>
                <a:gd name="f245" fmla="val 171560"/>
                <a:gd name="f246" fmla="val -222927"/>
                <a:gd name="f247" fmla="val 189451"/>
                <a:gd name="f248" fmla="val -222454"/>
                <a:gd name="f249" fmla="val 199416"/>
                <a:gd name="f250" fmla="val -211742"/>
                <a:gd name="f251" fmla="val 209382"/>
                <a:gd name="f252" fmla="val -201031"/>
                <a:gd name="f253" fmla="val 208272"/>
                <a:gd name="f254" fmla="val -183479"/>
                <a:gd name="f255" fmla="val 194165"/>
                <a:gd name="f256" fmla="val -170525"/>
                <a:gd name="f257" fmla="val 181348"/>
                <a:gd name="f258" fmla="val -158755"/>
                <a:gd name="f259" fmla="val 168531"/>
                <a:gd name="f260" fmla="val -146985"/>
              </a:gdLst>
              <a:ahLst/>
              <a:cxnLst>
                <a:cxn ang="3cd4">
                  <a:pos x="hc" y="t"/>
                </a:cxn>
                <a:cxn ang="0">
                  <a:pos x="r" y="vc"/>
                </a:cxn>
                <a:cxn ang="cd4">
                  <a:pos x="hc" y="b"/>
                </a:cxn>
                <a:cxn ang="cd2">
                  <a:pos x="l" y="vc"/>
                </a:cxn>
              </a:cxnLst>
              <a:rect l="l" t="t" r="r" b="b"/>
              <a:pathLst>
                <a:path w="837246" h="589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18" y="f120"/>
                  </a:cubicBezTo>
                  <a:cubicBezTo>
                    <a:pt x="f118" y="f121"/>
                    <a:pt x="f122" y="f123"/>
                    <a:pt x="f114"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3" name="MMConnector"/>
            <p:cNvSpPr/>
            <p:nvPr/>
          </p:nvSpPr>
          <p:spPr>
            <a:xfrm>
              <a:off x="1971360" y="2010239"/>
              <a:ext cx="430920" cy="123840"/>
            </a:xfrm>
            <a:custGeom>
              <a:avLst/>
              <a:gdLst>
                <a:gd name="f0" fmla="val -226350"/>
                <a:gd name="f1" fmla="val 87333"/>
                <a:gd name="f2" fmla="val -243693"/>
                <a:gd name="f3" fmla="val 91751"/>
                <a:gd name="f4" fmla="val -261106"/>
                <a:gd name="f5" fmla="val 95982"/>
                <a:gd name="f6" fmla="val -278576"/>
                <a:gd name="f7" fmla="val 100011"/>
                <a:gd name="f8" fmla="val -296047"/>
                <a:gd name="f9" fmla="val 104041"/>
                <a:gd name="f10" fmla="val -313574"/>
                <a:gd name="f11" fmla="val 107870"/>
                <a:gd name="f12" fmla="val -331157"/>
                <a:gd name="f13" fmla="val 111443"/>
                <a:gd name="f14" fmla="val -348739"/>
                <a:gd name="f15" fmla="val 115015"/>
                <a:gd name="f16" fmla="val -366376"/>
                <a:gd name="f17" fmla="val 118331"/>
                <a:gd name="f18" fmla="val -384080"/>
                <a:gd name="f19" fmla="val 121351"/>
                <a:gd name="f20" fmla="val -401784"/>
                <a:gd name="f21" fmla="val 124371"/>
                <a:gd name="f22" fmla="val -419556"/>
                <a:gd name="f23" fmla="val 127094"/>
                <a:gd name="f24" fmla="val -437308"/>
                <a:gd name="f25" fmla="val 129488"/>
                <a:gd name="f26" fmla="val -455061"/>
                <a:gd name="f27" fmla="val 131883"/>
                <a:gd name="f28" fmla="val -472793"/>
                <a:gd name="f29" fmla="val 133949"/>
                <a:gd name="f30" fmla="val -490778"/>
                <a:gd name="f31" fmla="val 135647"/>
                <a:gd name="f32" fmla="val -508762"/>
                <a:gd name="f33" fmla="val 137344"/>
                <a:gd name="f34" fmla="val -527000"/>
                <a:gd name="f35" fmla="val 138674"/>
                <a:gd name="f36" fmla="val -544400"/>
                <a:gd name="f37" fmla="val 139668"/>
                <a:gd name="f38" fmla="val -561800"/>
                <a:gd name="f39" fmla="val 140662"/>
                <a:gd name="f40" fmla="val -578363"/>
                <a:gd name="f41" fmla="val 141321"/>
                <a:gd name="f42" fmla="val -598075"/>
                <a:gd name="f43" fmla="val 141446"/>
                <a:gd name="f44" fmla="val -617787"/>
                <a:gd name="f45" fmla="val 141571"/>
                <a:gd name="f46" fmla="val -640648"/>
                <a:gd name="f47" fmla="val 141161"/>
                <a:gd name="f48" fmla="val -651694"/>
                <a:gd name="f49" fmla="val 140931"/>
                <a:gd name="f50" fmla="val -662740"/>
                <a:gd name="f51" fmla="val 140702"/>
                <a:gd name="f52" fmla="val -661970"/>
                <a:gd name="f53" fmla="val 140651"/>
                <a:gd name="f54" fmla="val -661200"/>
                <a:gd name="f55" fmla="val 140600"/>
                <a:gd name="f56" fmla="val -655740"/>
                <a:gd name="f57" fmla="val 140240"/>
                <a:gd name="f58" fmla="val -670320"/>
                <a:gd name="f59" fmla="val 137180"/>
                <a:gd name="f60" fmla="val 133000"/>
                <a:gd name="f61" fmla="val 128820"/>
                <a:gd name="f62" fmla="val -655785"/>
                <a:gd name="f63" fmla="val 124613"/>
                <a:gd name="f64" fmla="val 125400"/>
                <a:gd name="f65" fmla="val -661948"/>
                <a:gd name="f66" fmla="val 125509"/>
                <a:gd name="f67" fmla="val -662696"/>
                <a:gd name="f68" fmla="val 125618"/>
                <a:gd name="f69" fmla="val -651815"/>
                <a:gd name="f70" fmla="val 124997"/>
                <a:gd name="f71" fmla="val -640934"/>
                <a:gd name="f72" fmla="val 124376"/>
                <a:gd name="f73" fmla="val -618424"/>
                <a:gd name="f74" fmla="val 123026"/>
                <a:gd name="f75" fmla="val -599087"/>
                <a:gd name="f76" fmla="val 121395"/>
                <a:gd name="f77" fmla="val -579750"/>
                <a:gd name="f78" fmla="val 119765"/>
                <a:gd name="f79" fmla="val -563585"/>
                <a:gd name="f80" fmla="val 117855"/>
                <a:gd name="f81" fmla="val -546643"/>
                <a:gd name="f82" fmla="val 115555"/>
                <a:gd name="f83" fmla="val -529701"/>
                <a:gd name="f84" fmla="val 113256"/>
                <a:gd name="f85" fmla="val -511982"/>
                <a:gd name="f86" fmla="val 110568"/>
                <a:gd name="f87" fmla="val -494556"/>
                <a:gd name="f88" fmla="val 107543"/>
                <a:gd name="f89" fmla="val -477130"/>
                <a:gd name="f90" fmla="val 104517"/>
                <a:gd name="f91" fmla="val -459997"/>
                <a:gd name="f92" fmla="val 101154"/>
                <a:gd name="f93" fmla="val -442877"/>
                <a:gd name="f94" fmla="val 97472"/>
                <a:gd name="f95" fmla="val -425756"/>
                <a:gd name="f96" fmla="val 93789"/>
                <a:gd name="f97" fmla="val -408649"/>
                <a:gd name="f98" fmla="val 89786"/>
                <a:gd name="f99" fmla="val -391628"/>
                <a:gd name="f100" fmla="val 85499"/>
                <a:gd name="f101" fmla="val -374608"/>
                <a:gd name="f102" fmla="val 81212"/>
                <a:gd name="f103" fmla="val -357675"/>
                <a:gd name="f104" fmla="val 76642"/>
                <a:gd name="f105" fmla="val -340803"/>
                <a:gd name="f106" fmla="val 71822"/>
                <a:gd name="f107" fmla="val -323931"/>
                <a:gd name="f108" fmla="val 67002"/>
                <a:gd name="f109" fmla="val -307120"/>
                <a:gd name="f110" fmla="val 61933"/>
                <a:gd name="f111" fmla="val -290362"/>
                <a:gd name="f112" fmla="val 56666"/>
                <a:gd name="f113" fmla="val -273604"/>
                <a:gd name="f114" fmla="val 51400"/>
                <a:gd name="f115" fmla="val -256899"/>
                <a:gd name="f116" fmla="val 45936"/>
                <a:gd name="f117" fmla="val -240237"/>
                <a:gd name="f118" fmla="val 40280"/>
                <a:gd name="f119" fmla="val -223576"/>
                <a:gd name="f120" fmla="val 34624"/>
                <a:gd name="f121" fmla="val -206957"/>
                <a:gd name="f122" fmla="val 28775"/>
                <a:gd name="f123" fmla="val -190339"/>
                <a:gd name="f124" fmla="val 22926"/>
                <a:gd name="f125" fmla="val -172273"/>
                <a:gd name="f126" fmla="val 16568"/>
                <a:gd name="f127" fmla="val -156301"/>
                <a:gd name="f128" fmla="val 24824"/>
                <a:gd name="f129" fmla="val -151935"/>
                <a:gd name="f130" fmla="val 38787"/>
                <a:gd name="f131" fmla="val -147568"/>
                <a:gd name="f132" fmla="val 52750"/>
                <a:gd name="f133" fmla="val -155956"/>
                <a:gd name="f134" fmla="val 68766"/>
                <a:gd name="f135" fmla="val -174461"/>
                <a:gd name="f136" fmla="val 73701"/>
                <a:gd name="f137" fmla="val -191734"/>
                <a:gd name="f138" fmla="val 78308"/>
                <a:gd name="f139" fmla="val -209007"/>
                <a:gd name="f140" fmla="val 82915"/>
              </a:gdLst>
              <a:ahLst/>
              <a:cxnLst>
                <a:cxn ang="3cd4">
                  <a:pos x="hc" y="t"/>
                </a:cxn>
                <a:cxn ang="0">
                  <a:pos x="r" y="vc"/>
                </a:cxn>
                <a:cxn ang="cd4">
                  <a:pos x="hc" y="b"/>
                </a:cxn>
                <a:cxn ang="cd2">
                  <a:pos x="l" y="vc"/>
                </a:cxn>
              </a:cxnLst>
              <a:rect l="l" t="t" r="r" b="b"/>
              <a:pathLst>
                <a:path w="478800" h="84686">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58" y="f60"/>
                  </a:cubicBezTo>
                  <a:cubicBezTo>
                    <a:pt x="f58" y="f61"/>
                    <a:pt x="f62" y="f63"/>
                    <a:pt x="f54" y="f64"/>
                  </a:cubicBezTo>
                  <a:cubicBezTo>
                    <a:pt x="f65" y="f66"/>
                    <a:pt x="f67" y="f68"/>
                    <a:pt x="f69" y="f70"/>
                  </a:cubicBezTo>
                  <a:cubicBezTo>
                    <a:pt x="f71" y="f72"/>
                    <a:pt x="f73" y="f74"/>
                    <a:pt x="f75"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4" name="MMConnector"/>
            <p:cNvSpPr/>
            <p:nvPr/>
          </p:nvSpPr>
          <p:spPr>
            <a:xfrm>
              <a:off x="1971360" y="1619640"/>
              <a:ext cx="430920" cy="123840"/>
            </a:xfrm>
            <a:custGeom>
              <a:avLst/>
              <a:gdLst>
                <a:gd name="f0" fmla="val -240237"/>
                <a:gd name="f1" fmla="val -40280"/>
                <a:gd name="f2" fmla="val -256899"/>
                <a:gd name="f3" fmla="val -45936"/>
                <a:gd name="f4" fmla="val -273604"/>
                <a:gd name="f5" fmla="val -51400"/>
                <a:gd name="f6" fmla="val -290362"/>
                <a:gd name="f7" fmla="val -56666"/>
                <a:gd name="f8" fmla="val -307120"/>
                <a:gd name="f9" fmla="val -61933"/>
                <a:gd name="f10" fmla="val -323931"/>
                <a:gd name="f11" fmla="val -67002"/>
                <a:gd name="f12" fmla="val -340803"/>
                <a:gd name="f13" fmla="val -71822"/>
                <a:gd name="f14" fmla="val -357675"/>
                <a:gd name="f15" fmla="val -76642"/>
                <a:gd name="f16" fmla="val -374608"/>
                <a:gd name="f17" fmla="val -81212"/>
                <a:gd name="f18" fmla="val -391628"/>
                <a:gd name="f19" fmla="val -85499"/>
                <a:gd name="f20" fmla="val -408649"/>
                <a:gd name="f21" fmla="val -89786"/>
                <a:gd name="f22" fmla="val -425756"/>
                <a:gd name="f23" fmla="val -93789"/>
                <a:gd name="f24" fmla="val -442877"/>
                <a:gd name="f25" fmla="val -97472"/>
                <a:gd name="f26" fmla="val -459997"/>
                <a:gd name="f27" fmla="val -101154"/>
                <a:gd name="f28" fmla="val -477130"/>
                <a:gd name="f29" fmla="val -104517"/>
                <a:gd name="f30" fmla="val -494556"/>
                <a:gd name="f31" fmla="val -107543"/>
                <a:gd name="f32" fmla="val -511982"/>
                <a:gd name="f33" fmla="val -110568"/>
                <a:gd name="f34" fmla="val -529701"/>
                <a:gd name="f35" fmla="val -113256"/>
                <a:gd name="f36" fmla="val -546643"/>
                <a:gd name="f37" fmla="val -115555"/>
                <a:gd name="f38" fmla="val -563585"/>
                <a:gd name="f39" fmla="val -117855"/>
                <a:gd name="f40" fmla="val -579750"/>
                <a:gd name="f41" fmla="val -119765"/>
                <a:gd name="f42" fmla="val -599087"/>
                <a:gd name="f43" fmla="val -121395"/>
                <a:gd name="f44" fmla="val -618424"/>
                <a:gd name="f45" fmla="val -123026"/>
                <a:gd name="f46" fmla="val -640934"/>
                <a:gd name="f47" fmla="val -124376"/>
                <a:gd name="f48" fmla="val -651815"/>
                <a:gd name="f49" fmla="val -124997"/>
                <a:gd name="f50" fmla="val -662696"/>
                <a:gd name="f51" fmla="val -125618"/>
                <a:gd name="f52" fmla="val -661948"/>
                <a:gd name="f53" fmla="val -125509"/>
                <a:gd name="f54" fmla="val -661200"/>
                <a:gd name="f55" fmla="val -125400"/>
                <a:gd name="f56" fmla="val -655785"/>
                <a:gd name="f57" fmla="val -124613"/>
                <a:gd name="f58" fmla="val -670320"/>
                <a:gd name="f59" fmla="val -128820"/>
                <a:gd name="f60" fmla="val -133000"/>
                <a:gd name="f61" fmla="val -137180"/>
                <a:gd name="f62" fmla="val -655740"/>
                <a:gd name="f63" fmla="val -140240"/>
                <a:gd name="f64" fmla="val -140600"/>
                <a:gd name="f65" fmla="val -661970"/>
                <a:gd name="f66" fmla="val -140651"/>
                <a:gd name="f67" fmla="val -662740"/>
                <a:gd name="f68" fmla="val -140702"/>
                <a:gd name="f69" fmla="val -651694"/>
                <a:gd name="f70" fmla="val -140931"/>
                <a:gd name="f71" fmla="val -640648"/>
                <a:gd name="f72" fmla="val -141161"/>
                <a:gd name="f73" fmla="val -617787"/>
                <a:gd name="f74" fmla="val -141571"/>
                <a:gd name="f75" fmla="val -598075"/>
                <a:gd name="f76" fmla="val -141446"/>
                <a:gd name="f77" fmla="val -578363"/>
                <a:gd name="f78" fmla="val -141321"/>
                <a:gd name="f79" fmla="val -561800"/>
                <a:gd name="f80" fmla="val -140662"/>
                <a:gd name="f81" fmla="val -544400"/>
                <a:gd name="f82" fmla="val -139668"/>
                <a:gd name="f83" fmla="val -527000"/>
                <a:gd name="f84" fmla="val -138674"/>
                <a:gd name="f85" fmla="val -508762"/>
                <a:gd name="f86" fmla="val -137344"/>
                <a:gd name="f87" fmla="val -490778"/>
                <a:gd name="f88" fmla="val -135647"/>
                <a:gd name="f89" fmla="val -472793"/>
                <a:gd name="f90" fmla="val -133949"/>
                <a:gd name="f91" fmla="val -455061"/>
                <a:gd name="f92" fmla="val -131883"/>
                <a:gd name="f93" fmla="val -437308"/>
                <a:gd name="f94" fmla="val -129488"/>
                <a:gd name="f95" fmla="val -419556"/>
                <a:gd name="f96" fmla="val -127094"/>
                <a:gd name="f97" fmla="val -401784"/>
                <a:gd name="f98" fmla="val -124371"/>
                <a:gd name="f99" fmla="val -384080"/>
                <a:gd name="f100" fmla="val -121351"/>
                <a:gd name="f101" fmla="val -366376"/>
                <a:gd name="f102" fmla="val -118331"/>
                <a:gd name="f103" fmla="val -348739"/>
                <a:gd name="f104" fmla="val -115015"/>
                <a:gd name="f105" fmla="val -331157"/>
                <a:gd name="f106" fmla="val -111443"/>
                <a:gd name="f107" fmla="val -313574"/>
                <a:gd name="f108" fmla="val -107870"/>
                <a:gd name="f109" fmla="val -296047"/>
                <a:gd name="f110" fmla="val -104041"/>
                <a:gd name="f111" fmla="val -278576"/>
                <a:gd name="f112" fmla="val -100011"/>
                <a:gd name="f113" fmla="val -261106"/>
                <a:gd name="f114" fmla="val -95982"/>
                <a:gd name="f115" fmla="val -243693"/>
                <a:gd name="f116" fmla="val -91751"/>
                <a:gd name="f117" fmla="val -226350"/>
                <a:gd name="f118" fmla="val -87333"/>
                <a:gd name="f119" fmla="val -209007"/>
                <a:gd name="f120" fmla="val -82915"/>
                <a:gd name="f121" fmla="val -191734"/>
                <a:gd name="f122" fmla="val -78308"/>
                <a:gd name="f123" fmla="val -174461"/>
                <a:gd name="f124" fmla="val -73701"/>
                <a:gd name="f125" fmla="val -155956"/>
                <a:gd name="f126" fmla="val -68766"/>
                <a:gd name="f127" fmla="val -147568"/>
                <a:gd name="f128" fmla="val -52750"/>
                <a:gd name="f129" fmla="val -151935"/>
                <a:gd name="f130" fmla="val -38787"/>
                <a:gd name="f131" fmla="val -156301"/>
                <a:gd name="f132" fmla="val -24824"/>
                <a:gd name="f133" fmla="val -172273"/>
                <a:gd name="f134" fmla="val -16568"/>
                <a:gd name="f135" fmla="val -190339"/>
                <a:gd name="f136" fmla="val -22926"/>
                <a:gd name="f137" fmla="val -206957"/>
                <a:gd name="f138" fmla="val -28775"/>
                <a:gd name="f139" fmla="val -223576"/>
                <a:gd name="f140" fmla="val -34624"/>
              </a:gdLst>
              <a:ahLst/>
              <a:cxnLst>
                <a:cxn ang="3cd4">
                  <a:pos x="hc" y="t"/>
                </a:cxn>
                <a:cxn ang="0">
                  <a:pos x="r" y="vc"/>
                </a:cxn>
                <a:cxn ang="cd4">
                  <a:pos x="hc" y="b"/>
                </a:cxn>
                <a:cxn ang="cd2">
                  <a:pos x="l" y="vc"/>
                </a:cxn>
              </a:cxnLst>
              <a:rect l="l" t="t" r="r" b="b"/>
              <a:pathLst>
                <a:path w="478800" h="84686">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58" y="f60"/>
                  </a:cubicBezTo>
                  <a:cubicBezTo>
                    <a:pt x="f58" y="f61"/>
                    <a:pt x="f62" y="f63"/>
                    <a:pt x="f54" y="f64"/>
                  </a:cubicBezTo>
                  <a:cubicBezTo>
                    <a:pt x="f65" y="f66"/>
                    <a:pt x="f67" y="f68"/>
                    <a:pt x="f69" y="f70"/>
                  </a:cubicBezTo>
                  <a:cubicBezTo>
                    <a:pt x="f71" y="f72"/>
                    <a:pt x="f73" y="f74"/>
                    <a:pt x="f75" y="f76"/>
                  </a:cubicBezTo>
                  <a:cubicBezTo>
                    <a:pt x="f77" y="f78"/>
                    <a:pt x="f79" y="f80"/>
                    <a:pt x="f81" y="f82"/>
                  </a:cubicBezTo>
                  <a:cubicBezTo>
                    <a:pt x="f83" y="f84"/>
                    <a:pt x="f85" y="f86"/>
                    <a:pt x="f87" y="f88"/>
                  </a:cubicBezTo>
                  <a:cubicBezTo>
                    <a:pt x="f89" y="f90"/>
                    <a:pt x="f91" y="f92"/>
                    <a:pt x="f93" y="f94"/>
                  </a:cubicBezTo>
                  <a:cubicBezTo>
                    <a:pt x="f95" y="f96"/>
                    <a:pt x="f97" y="f98"/>
                    <a:pt x="f99" y="f100"/>
                  </a:cubicBezTo>
                  <a:cubicBezTo>
                    <a:pt x="f101" y="f102"/>
                    <a:pt x="f103" y="f104"/>
                    <a:pt x="f105" y="f106"/>
                  </a:cubicBezTo>
                  <a:cubicBezTo>
                    <a:pt x="f107" y="f108"/>
                    <a:pt x="f109" y="f110"/>
                    <a:pt x="f111" y="f112"/>
                  </a:cubicBezTo>
                  <a:cubicBezTo>
                    <a:pt x="f113" y="f114"/>
                    <a:pt x="f115" y="f116"/>
                    <a:pt x="f117" y="f118"/>
                  </a:cubicBezTo>
                  <a:cubicBezTo>
                    <a:pt x="f119" y="f120"/>
                    <a:pt x="f121" y="f122"/>
                    <a:pt x="f123" y="f124"/>
                  </a:cubicBezTo>
                  <a:cubicBezTo>
                    <a:pt x="f125" y="f126"/>
                    <a:pt x="f127" y="f128"/>
                    <a:pt x="f129" y="f130"/>
                  </a:cubicBezTo>
                  <a:cubicBezTo>
                    <a:pt x="f131" y="f132"/>
                    <a:pt x="f133" y="f134"/>
                    <a:pt x="f135" y="f136"/>
                  </a:cubicBezTo>
                  <a:cubicBezTo>
                    <a:pt x="f137" y="f138"/>
                    <a:pt x="f139" y="f14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5" name="MMConnector"/>
            <p:cNvSpPr/>
            <p:nvPr/>
          </p:nvSpPr>
          <p:spPr>
            <a:xfrm>
              <a:off x="1971360" y="1227959"/>
              <a:ext cx="753840" cy="865440"/>
            </a:xfrm>
            <a:custGeom>
              <a:avLst/>
              <a:gdLst>
                <a:gd name="f0" fmla="val 119652"/>
                <a:gd name="f1" fmla="val 171161"/>
                <a:gd name="f2" fmla="val 107103"/>
                <a:gd name="f3" fmla="val 158236"/>
                <a:gd name="f4" fmla="val 94870"/>
                <a:gd name="f5" fmla="val 145078"/>
                <a:gd name="f6" fmla="val 82798"/>
                <a:gd name="f7" fmla="val 131824"/>
                <a:gd name="f8" fmla="val 70725"/>
                <a:gd name="f9" fmla="val 118570"/>
                <a:gd name="f10" fmla="val 58813"/>
                <a:gd name="f11" fmla="val 105219"/>
                <a:gd name="f12" fmla="val 47032"/>
                <a:gd name="f13" fmla="val 91799"/>
                <a:gd name="f14" fmla="val 35251"/>
                <a:gd name="f15" fmla="val 78379"/>
                <a:gd name="f16" fmla="val 23601"/>
                <a:gd name="f17" fmla="val 64890"/>
                <a:gd name="f18" fmla="val 12021"/>
                <a:gd name="f19" fmla="val 51382"/>
                <a:gd name="f20" fmla="val 440"/>
                <a:gd name="f21" fmla="val 37874"/>
                <a:gd name="f22" fmla="val -11072"/>
                <a:gd name="f23" fmla="val 24347"/>
                <a:gd name="f24" fmla="val -22567"/>
                <a:gd name="f25" fmla="val 10843"/>
                <a:gd name="f26" fmla="val -34062"/>
                <a:gd name="f27" fmla="val -2661"/>
                <a:gd name="f28" fmla="val -45540"/>
                <a:gd name="f29" fmla="val -16142"/>
                <a:gd name="f30" fmla="val -57055"/>
                <a:gd name="f31" fmla="val -29557"/>
                <a:gd name="f32" fmla="val -68571"/>
                <a:gd name="f33" fmla="val -42973"/>
                <a:gd name="f34" fmla="val -80123"/>
                <a:gd name="f35" fmla="val -56322"/>
                <a:gd name="f36" fmla="val -91766"/>
                <a:gd name="f37" fmla="val -69561"/>
                <a:gd name="f38" fmla="val -103408"/>
                <a:gd name="f39" fmla="val -82799"/>
                <a:gd name="f40" fmla="val -115140"/>
                <a:gd name="f41" fmla="val -95927"/>
                <a:gd name="f42" fmla="val -127015"/>
                <a:gd name="f43" fmla="val -108894"/>
                <a:gd name="f44" fmla="val -138889"/>
                <a:gd name="f45" fmla="val -121860"/>
                <a:gd name="f46" fmla="val -150906"/>
                <a:gd name="f47" fmla="val -134667"/>
                <a:gd name="f48" fmla="val -163115"/>
                <a:gd name="f49" fmla="val -147256"/>
                <a:gd name="f50" fmla="val -175325"/>
                <a:gd name="f51" fmla="val -159846"/>
                <a:gd name="f52" fmla="val -187727"/>
                <a:gd name="f53" fmla="val -172220"/>
                <a:gd name="f54" fmla="val -200371"/>
                <a:gd name="f55" fmla="val -184313"/>
                <a:gd name="f56" fmla="val -213014"/>
                <a:gd name="f57" fmla="val -196407"/>
                <a:gd name="f58" fmla="val -225899"/>
                <a:gd name="f59" fmla="val -208221"/>
                <a:gd name="f60" fmla="val -239067"/>
                <a:gd name="f61" fmla="val -219683"/>
                <a:gd name="f62" fmla="val -252236"/>
                <a:gd name="f63" fmla="val -231145"/>
                <a:gd name="f64" fmla="val -265688"/>
                <a:gd name="f65" fmla="val -242255"/>
                <a:gd name="f66" fmla="val -279459"/>
                <a:gd name="f67" fmla="val -252934"/>
                <a:gd name="f68" fmla="val -293229"/>
                <a:gd name="f69" fmla="val -263613"/>
                <a:gd name="f70" fmla="val -307318"/>
                <a:gd name="f71" fmla="val -273860"/>
                <a:gd name="f72" fmla="val -321744"/>
                <a:gd name="f73" fmla="val -283592"/>
                <a:gd name="f74" fmla="val -336169"/>
                <a:gd name="f75" fmla="val -293323"/>
                <a:gd name="f76" fmla="val -350932"/>
                <a:gd name="f77" fmla="val -302539"/>
                <a:gd name="f78" fmla="val -366036"/>
                <a:gd name="f79" fmla="val -311156"/>
                <a:gd name="f80" fmla="val -381139"/>
                <a:gd name="f81" fmla="val -319773"/>
                <a:gd name="f82" fmla="val -396583"/>
                <a:gd name="f83" fmla="val -327792"/>
                <a:gd name="f84" fmla="val -412338"/>
                <a:gd name="f85" fmla="val -335140"/>
                <a:gd name="f86" fmla="val -428093"/>
                <a:gd name="f87" fmla="val -342487"/>
                <a:gd name="f88" fmla="val -444160"/>
                <a:gd name="f89" fmla="val -349163"/>
                <a:gd name="f90" fmla="val -460525"/>
                <a:gd name="f91" fmla="val -355120"/>
                <a:gd name="f92" fmla="val -476890"/>
                <a:gd name="f93" fmla="val -361077"/>
                <a:gd name="f94" fmla="val -493555"/>
                <a:gd name="f95" fmla="val -366316"/>
                <a:gd name="f96" fmla="val -510344"/>
                <a:gd name="f97" fmla="val -370796"/>
                <a:gd name="f98" fmla="val -527133"/>
                <a:gd name="f99" fmla="val -375276"/>
                <a:gd name="f100" fmla="val -544047"/>
                <a:gd name="f101" fmla="val -378996"/>
                <a:gd name="f102" fmla="val -561449"/>
                <a:gd name="f103" fmla="val -382029"/>
                <a:gd name="f104" fmla="val -578851"/>
                <a:gd name="f105" fmla="val -385063"/>
                <a:gd name="f106" fmla="val -596741"/>
                <a:gd name="f107" fmla="val -387410"/>
                <a:gd name="f108" fmla="val -613448"/>
                <a:gd name="f109" fmla="val -388857"/>
                <a:gd name="f110" fmla="val -630154"/>
                <a:gd name="f111" fmla="val -390305"/>
                <a:gd name="f112" fmla="val -645677"/>
                <a:gd name="f113" fmla="val -390852"/>
                <a:gd name="f114" fmla="val -661200"/>
                <a:gd name="f115" fmla="val -391400"/>
                <a:gd name="f116" fmla="val -666669"/>
                <a:gd name="f117" fmla="val -391593"/>
                <a:gd name="f118" fmla="val -670320"/>
                <a:gd name="f119" fmla="val -394820"/>
                <a:gd name="f120" fmla="val -399000"/>
                <a:gd name="f121" fmla="val -403180"/>
                <a:gd name="f122" fmla="val -666672"/>
                <a:gd name="f123" fmla="val -406596"/>
                <a:gd name="f124" fmla="val -406600"/>
                <a:gd name="f125" fmla="val -645314"/>
                <a:gd name="f126" fmla="val -406610"/>
                <a:gd name="f127" fmla="val -629428"/>
                <a:gd name="f128" fmla="val -406621"/>
                <a:gd name="f129" fmla="val -612246"/>
                <a:gd name="f130" fmla="val -405751"/>
                <a:gd name="f131" fmla="val -595065"/>
                <a:gd name="f132" fmla="val -404881"/>
                <a:gd name="f133" fmla="val -576588"/>
                <a:gd name="f134" fmla="val -403131"/>
                <a:gd name="f135" fmla="val -558547"/>
                <a:gd name="f136" fmla="val -400649"/>
                <a:gd name="f137" fmla="val -540507"/>
                <a:gd name="f138" fmla="val -398168"/>
                <a:gd name="f139" fmla="val -522903"/>
                <a:gd name="f140" fmla="val -394955"/>
                <a:gd name="f141" fmla="val -505368"/>
                <a:gd name="f142" fmla="val -390944"/>
                <a:gd name="f143" fmla="val -487832"/>
                <a:gd name="f144" fmla="val -386933"/>
                <a:gd name="f145" fmla="val -470365"/>
                <a:gd name="f146" fmla="val -382124"/>
                <a:gd name="f147" fmla="val -453160"/>
                <a:gd name="f148" fmla="val -376552"/>
                <a:gd name="f149" fmla="val -435956"/>
                <a:gd name="f150" fmla="val -370980"/>
                <a:gd name="f151" fmla="val -419014"/>
                <a:gd name="f152" fmla="val -364643"/>
                <a:gd name="f153" fmla="val -402364"/>
                <a:gd name="f154" fmla="val -357595"/>
                <a:gd name="f155" fmla="val -385714"/>
                <a:gd name="f156" fmla="val -350546"/>
                <a:gd name="f157" fmla="val -369356"/>
                <a:gd name="f158" fmla="val -342784"/>
                <a:gd name="f159" fmla="val -353336"/>
                <a:gd name="f160" fmla="val -334391"/>
                <a:gd name="f161" fmla="val -337316"/>
                <a:gd name="f162" fmla="val -325998"/>
                <a:gd name="f163" fmla="val -321634"/>
                <a:gd name="f164" fmla="val -316973"/>
                <a:gd name="f165" fmla="val -306301"/>
                <a:gd name="f166" fmla="val -307412"/>
                <a:gd name="f167" fmla="val -290967"/>
                <a:gd name="f168" fmla="val -297850"/>
                <a:gd name="f169" fmla="val -275981"/>
                <a:gd name="f170" fmla="val -287750"/>
                <a:gd name="f171" fmla="val -261333"/>
                <a:gd name="f172" fmla="val -277210"/>
                <a:gd name="f173" fmla="val -246684"/>
                <a:gd name="f174" fmla="val -266670"/>
                <a:gd name="f175" fmla="val -232373"/>
                <a:gd name="f176" fmla="val -255688"/>
                <a:gd name="f177" fmla="val -218369"/>
                <a:gd name="f178" fmla="val -244356"/>
                <a:gd name="f179" fmla="val -204366"/>
                <a:gd name="f180" fmla="val -233024"/>
                <a:gd name="f181" fmla="val -190671"/>
                <a:gd name="f182" fmla="val -221342"/>
                <a:gd name="f183" fmla="val -177243"/>
                <a:gd name="f184" fmla="val -209390"/>
                <a:gd name="f185" fmla="val -163815"/>
                <a:gd name="f186" fmla="val -197439"/>
                <a:gd name="f187" fmla="val -150655"/>
                <a:gd name="f188" fmla="val -185218"/>
                <a:gd name="f189" fmla="val -137715"/>
                <a:gd name="f190" fmla="val -172799"/>
                <a:gd name="f191" fmla="val -124776"/>
                <a:gd name="f192" fmla="val -160381"/>
                <a:gd name="f193" fmla="val -112057"/>
                <a:gd name="f194" fmla="val -147764"/>
                <a:gd name="f195" fmla="val -99509"/>
                <a:gd name="f196" fmla="val -135013"/>
                <a:gd name="f197" fmla="val -86961"/>
                <a:gd name="f198" fmla="val -122261"/>
                <a:gd name="f199" fmla="val -74585"/>
                <a:gd name="f200" fmla="val -109373"/>
                <a:gd name="f201" fmla="val -62329"/>
                <a:gd name="f202" fmla="val -96406"/>
                <a:gd name="f203" fmla="val -50073"/>
                <a:gd name="f204" fmla="val -83439"/>
                <a:gd name="f205" fmla="val -37937"/>
                <a:gd name="f206" fmla="val -70391"/>
                <a:gd name="f207" fmla="val -25871"/>
                <a:gd name="f208" fmla="val -57315"/>
                <a:gd name="f209" fmla="val -13806"/>
                <a:gd name="f210" fmla="val -44238"/>
                <a:gd name="f211" fmla="val -1811"/>
                <a:gd name="f212" fmla="val -31132"/>
                <a:gd name="f213" fmla="val 10164"/>
                <a:gd name="f214" fmla="val -18046"/>
                <a:gd name="f215" fmla="val 22139"/>
                <a:gd name="f216" fmla="val -4959"/>
                <a:gd name="f217" fmla="val 34094"/>
                <a:gd name="f218" fmla="val 8107"/>
                <a:gd name="f219" fmla="val 46076"/>
                <a:gd name="f220" fmla="val 21108"/>
                <a:gd name="f221" fmla="val 58057"/>
                <a:gd name="f222" fmla="val 34109"/>
                <a:gd name="f223" fmla="val 70066"/>
                <a:gd name="f224" fmla="val 47045"/>
                <a:gd name="f225" fmla="val 82153"/>
                <a:gd name="f226" fmla="val 59857"/>
                <a:gd name="f227" fmla="val 94241"/>
                <a:gd name="f228" fmla="val 72669"/>
                <a:gd name="f229" fmla="val 106408"/>
                <a:gd name="f230" fmla="val 85358"/>
                <a:gd name="f231" fmla="val 118681"/>
                <a:gd name="f232" fmla="val 97897"/>
                <a:gd name="f233" fmla="val 130954"/>
                <a:gd name="f234" fmla="val 110436"/>
                <a:gd name="f235" fmla="val 143334"/>
                <a:gd name="f236" fmla="val 122826"/>
                <a:gd name="f237" fmla="val 155933"/>
                <a:gd name="f238" fmla="val 134905"/>
                <a:gd name="f239" fmla="val 168531"/>
                <a:gd name="f240" fmla="val 146985"/>
                <a:gd name="f241" fmla="val 181348"/>
                <a:gd name="f242" fmla="val 158755"/>
                <a:gd name="f243" fmla="val 194165"/>
                <a:gd name="f244" fmla="val 170525"/>
                <a:gd name="f245" fmla="val 208272"/>
                <a:gd name="f246" fmla="val 183479"/>
                <a:gd name="f247" fmla="val 209382"/>
                <a:gd name="f248" fmla="val 201031"/>
                <a:gd name="f249" fmla="val 199416"/>
                <a:gd name="f250" fmla="val 211742"/>
                <a:gd name="f251" fmla="val 189451"/>
                <a:gd name="f252" fmla="val 222454"/>
                <a:gd name="f253" fmla="val 171560"/>
                <a:gd name="f254" fmla="val 222927"/>
                <a:gd name="f255" fmla="val 157928"/>
                <a:gd name="f256" fmla="val 209475"/>
                <a:gd name="f257" fmla="val 145064"/>
                <a:gd name="f258" fmla="val 196781"/>
                <a:gd name="f259" fmla="val 132200"/>
                <a:gd name="f260" fmla="val 184087"/>
              </a:gdLst>
              <a:ahLst/>
              <a:cxnLst>
                <a:cxn ang="3cd4">
                  <a:pos x="hc" y="t"/>
                </a:cxn>
                <a:cxn ang="0">
                  <a:pos x="r" y="vc"/>
                </a:cxn>
                <a:cxn ang="cd4">
                  <a:pos x="hc" y="b"/>
                </a:cxn>
                <a:cxn ang="cd2">
                  <a:pos x="l" y="vc"/>
                </a:cxn>
              </a:cxnLst>
              <a:rect l="l" t="t" r="r" b="b"/>
              <a:pathLst>
                <a:path w="837246" h="589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18" y="f120"/>
                  </a:cubicBezTo>
                  <a:cubicBezTo>
                    <a:pt x="f118" y="f121"/>
                    <a:pt x="f122" y="f123"/>
                    <a:pt x="f114"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6" name="MMConnector"/>
            <p:cNvSpPr/>
            <p:nvPr/>
          </p:nvSpPr>
          <p:spPr>
            <a:xfrm>
              <a:off x="3161880" y="1227959"/>
              <a:ext cx="753480" cy="865440"/>
            </a:xfrm>
            <a:custGeom>
              <a:avLst/>
              <a:gdLst>
                <a:gd name="f0" fmla="val -155933"/>
                <a:gd name="f1" fmla="val 134905"/>
                <a:gd name="f2" fmla="val -143334"/>
                <a:gd name="f3" fmla="val 122826"/>
                <a:gd name="f4" fmla="val -130954"/>
                <a:gd name="f5" fmla="val 110436"/>
                <a:gd name="f6" fmla="val -118681"/>
                <a:gd name="f7" fmla="val 97897"/>
                <a:gd name="f8" fmla="val -106408"/>
                <a:gd name="f9" fmla="val 85358"/>
                <a:gd name="f10" fmla="val -94241"/>
                <a:gd name="f11" fmla="val 72669"/>
                <a:gd name="f12" fmla="val -82153"/>
                <a:gd name="f13" fmla="val 59857"/>
                <a:gd name="f14" fmla="val -70066"/>
                <a:gd name="f15" fmla="val 47045"/>
                <a:gd name="f16" fmla="val -58057"/>
                <a:gd name="f17" fmla="val 34109"/>
                <a:gd name="f18" fmla="val -46076"/>
                <a:gd name="f19" fmla="val 21108"/>
                <a:gd name="f20" fmla="val -34094"/>
                <a:gd name="f21" fmla="val 8107"/>
                <a:gd name="f22" fmla="val -22139"/>
                <a:gd name="f23" fmla="val -4959"/>
                <a:gd name="f24" fmla="val -10164"/>
                <a:gd name="f25" fmla="val -18046"/>
                <a:gd name="f26" fmla="val 1811"/>
                <a:gd name="f27" fmla="val -31132"/>
                <a:gd name="f28" fmla="val 13806"/>
                <a:gd name="f29" fmla="val -44238"/>
                <a:gd name="f30" fmla="val 25871"/>
                <a:gd name="f31" fmla="val -57315"/>
                <a:gd name="f32" fmla="val 37937"/>
                <a:gd name="f33" fmla="val -70391"/>
                <a:gd name="f34" fmla="val 50073"/>
                <a:gd name="f35" fmla="val -83439"/>
                <a:gd name="f36" fmla="val 62329"/>
                <a:gd name="f37" fmla="val -96406"/>
                <a:gd name="f38" fmla="val 74585"/>
                <a:gd name="f39" fmla="val -109373"/>
                <a:gd name="f40" fmla="val 86961"/>
                <a:gd name="f41" fmla="val -122261"/>
                <a:gd name="f42" fmla="val 99509"/>
                <a:gd name="f43" fmla="val -135013"/>
                <a:gd name="f44" fmla="val 112057"/>
                <a:gd name="f45" fmla="val -147764"/>
                <a:gd name="f46" fmla="val 124776"/>
                <a:gd name="f47" fmla="val -160381"/>
                <a:gd name="f48" fmla="val 137715"/>
                <a:gd name="f49" fmla="val -172799"/>
                <a:gd name="f50" fmla="val 150655"/>
                <a:gd name="f51" fmla="val -185218"/>
                <a:gd name="f52" fmla="val 163815"/>
                <a:gd name="f53" fmla="val -197439"/>
                <a:gd name="f54" fmla="val 177243"/>
                <a:gd name="f55" fmla="val -209390"/>
                <a:gd name="f56" fmla="val 190671"/>
                <a:gd name="f57" fmla="val -221342"/>
                <a:gd name="f58" fmla="val 204366"/>
                <a:gd name="f59" fmla="val -233024"/>
                <a:gd name="f60" fmla="val 218369"/>
                <a:gd name="f61" fmla="val -244356"/>
                <a:gd name="f62" fmla="val 232373"/>
                <a:gd name="f63" fmla="val -255688"/>
                <a:gd name="f64" fmla="val 246684"/>
                <a:gd name="f65" fmla="val -266670"/>
                <a:gd name="f66" fmla="val 261333"/>
                <a:gd name="f67" fmla="val -277210"/>
                <a:gd name="f68" fmla="val 275981"/>
                <a:gd name="f69" fmla="val -287750"/>
                <a:gd name="f70" fmla="val 290967"/>
                <a:gd name="f71" fmla="val -297850"/>
                <a:gd name="f72" fmla="val 306301"/>
                <a:gd name="f73" fmla="val -307412"/>
                <a:gd name="f74" fmla="val 321634"/>
                <a:gd name="f75" fmla="val -316973"/>
                <a:gd name="f76" fmla="val 337316"/>
                <a:gd name="f77" fmla="val -325998"/>
                <a:gd name="f78" fmla="val 353336"/>
                <a:gd name="f79" fmla="val -334391"/>
                <a:gd name="f80" fmla="val 369356"/>
                <a:gd name="f81" fmla="val -342784"/>
                <a:gd name="f82" fmla="val 385714"/>
                <a:gd name="f83" fmla="val -350546"/>
                <a:gd name="f84" fmla="val 402364"/>
                <a:gd name="f85" fmla="val -357595"/>
                <a:gd name="f86" fmla="val 419014"/>
                <a:gd name="f87" fmla="val -364643"/>
                <a:gd name="f88" fmla="val 435956"/>
                <a:gd name="f89" fmla="val -370980"/>
                <a:gd name="f90" fmla="val 453160"/>
                <a:gd name="f91" fmla="val -376552"/>
                <a:gd name="f92" fmla="val 470365"/>
                <a:gd name="f93" fmla="val -382124"/>
                <a:gd name="f94" fmla="val 487832"/>
                <a:gd name="f95" fmla="val -386933"/>
                <a:gd name="f96" fmla="val 505368"/>
                <a:gd name="f97" fmla="val -390944"/>
                <a:gd name="f98" fmla="val 522903"/>
                <a:gd name="f99" fmla="val -394955"/>
                <a:gd name="f100" fmla="val 540507"/>
                <a:gd name="f101" fmla="val -398168"/>
                <a:gd name="f102" fmla="val 558547"/>
                <a:gd name="f103" fmla="val -400649"/>
                <a:gd name="f104" fmla="val 576588"/>
                <a:gd name="f105" fmla="val -403131"/>
                <a:gd name="f106" fmla="val 595065"/>
                <a:gd name="f107" fmla="val -404881"/>
                <a:gd name="f108" fmla="val 612246"/>
                <a:gd name="f109" fmla="val -405751"/>
                <a:gd name="f110" fmla="val 629428"/>
                <a:gd name="f111" fmla="val -406621"/>
                <a:gd name="f112" fmla="val 645314"/>
                <a:gd name="f113" fmla="val -406610"/>
                <a:gd name="f114" fmla="val 661200"/>
                <a:gd name="f115" fmla="val -406600"/>
                <a:gd name="f116" fmla="val 666672"/>
                <a:gd name="f117" fmla="val -406596"/>
                <a:gd name="f118" fmla="val 670320"/>
                <a:gd name="f119" fmla="val -403180"/>
                <a:gd name="f120" fmla="val -399000"/>
                <a:gd name="f121" fmla="val -394820"/>
                <a:gd name="f122" fmla="val 666669"/>
                <a:gd name="f123" fmla="val -391593"/>
                <a:gd name="f124" fmla="val -391400"/>
                <a:gd name="f125" fmla="val 645677"/>
                <a:gd name="f126" fmla="val -390852"/>
                <a:gd name="f127" fmla="val 630154"/>
                <a:gd name="f128" fmla="val -390305"/>
                <a:gd name="f129" fmla="val 613448"/>
                <a:gd name="f130" fmla="val -388857"/>
                <a:gd name="f131" fmla="val 596741"/>
                <a:gd name="f132" fmla="val -387410"/>
                <a:gd name="f133" fmla="val 578851"/>
                <a:gd name="f134" fmla="val -385063"/>
                <a:gd name="f135" fmla="val 561449"/>
                <a:gd name="f136" fmla="val -382029"/>
                <a:gd name="f137" fmla="val 544047"/>
                <a:gd name="f138" fmla="val -378996"/>
                <a:gd name="f139" fmla="val 527133"/>
                <a:gd name="f140" fmla="val -375276"/>
                <a:gd name="f141" fmla="val 510344"/>
                <a:gd name="f142" fmla="val -370796"/>
                <a:gd name="f143" fmla="val 493555"/>
                <a:gd name="f144" fmla="val -366316"/>
                <a:gd name="f145" fmla="val 476890"/>
                <a:gd name="f146" fmla="val -361077"/>
                <a:gd name="f147" fmla="val 460525"/>
                <a:gd name="f148" fmla="val -355120"/>
                <a:gd name="f149" fmla="val 444160"/>
                <a:gd name="f150" fmla="val -349163"/>
                <a:gd name="f151" fmla="val 428093"/>
                <a:gd name="f152" fmla="val -342487"/>
                <a:gd name="f153" fmla="val 412338"/>
                <a:gd name="f154" fmla="val -335140"/>
                <a:gd name="f155" fmla="val 396583"/>
                <a:gd name="f156" fmla="val -327792"/>
                <a:gd name="f157" fmla="val 381139"/>
                <a:gd name="f158" fmla="val -319773"/>
                <a:gd name="f159" fmla="val 366036"/>
                <a:gd name="f160" fmla="val -311156"/>
                <a:gd name="f161" fmla="val 350932"/>
                <a:gd name="f162" fmla="val -302539"/>
                <a:gd name="f163" fmla="val 336169"/>
                <a:gd name="f164" fmla="val -293323"/>
                <a:gd name="f165" fmla="val 321744"/>
                <a:gd name="f166" fmla="val -283592"/>
                <a:gd name="f167" fmla="val 307318"/>
                <a:gd name="f168" fmla="val -273860"/>
                <a:gd name="f169" fmla="val 293229"/>
                <a:gd name="f170" fmla="val -263613"/>
                <a:gd name="f171" fmla="val 279459"/>
                <a:gd name="f172" fmla="val -252934"/>
                <a:gd name="f173" fmla="val 265688"/>
                <a:gd name="f174" fmla="val -242255"/>
                <a:gd name="f175" fmla="val 252236"/>
                <a:gd name="f176" fmla="val -231145"/>
                <a:gd name="f177" fmla="val 239067"/>
                <a:gd name="f178" fmla="val -219683"/>
                <a:gd name="f179" fmla="val 225899"/>
                <a:gd name="f180" fmla="val -208221"/>
                <a:gd name="f181" fmla="val 213014"/>
                <a:gd name="f182" fmla="val -196407"/>
                <a:gd name="f183" fmla="val 200371"/>
                <a:gd name="f184" fmla="val -184313"/>
                <a:gd name="f185" fmla="val 187727"/>
                <a:gd name="f186" fmla="val -172220"/>
                <a:gd name="f187" fmla="val 175325"/>
                <a:gd name="f188" fmla="val -159846"/>
                <a:gd name="f189" fmla="val 163115"/>
                <a:gd name="f190" fmla="val -147256"/>
                <a:gd name="f191" fmla="val 150906"/>
                <a:gd name="f192" fmla="val -134667"/>
                <a:gd name="f193" fmla="val 138889"/>
                <a:gd name="f194" fmla="val -121860"/>
                <a:gd name="f195" fmla="val 127015"/>
                <a:gd name="f196" fmla="val -108894"/>
                <a:gd name="f197" fmla="val 115140"/>
                <a:gd name="f198" fmla="val -95927"/>
                <a:gd name="f199" fmla="val 103408"/>
                <a:gd name="f200" fmla="val -82799"/>
                <a:gd name="f201" fmla="val 91766"/>
                <a:gd name="f202" fmla="val -69561"/>
                <a:gd name="f203" fmla="val 80123"/>
                <a:gd name="f204" fmla="val -56322"/>
                <a:gd name="f205" fmla="val 68571"/>
                <a:gd name="f206" fmla="val -42973"/>
                <a:gd name="f207" fmla="val 57055"/>
                <a:gd name="f208" fmla="val -29557"/>
                <a:gd name="f209" fmla="val 45540"/>
                <a:gd name="f210" fmla="val -16142"/>
                <a:gd name="f211" fmla="val 34062"/>
                <a:gd name="f212" fmla="val -2661"/>
                <a:gd name="f213" fmla="val 22567"/>
                <a:gd name="f214" fmla="val 10843"/>
                <a:gd name="f215" fmla="val 11072"/>
                <a:gd name="f216" fmla="val 24347"/>
                <a:gd name="f217" fmla="val -440"/>
                <a:gd name="f218" fmla="val 37874"/>
                <a:gd name="f219" fmla="val -12021"/>
                <a:gd name="f220" fmla="val 51382"/>
                <a:gd name="f221" fmla="val -23601"/>
                <a:gd name="f222" fmla="val 64890"/>
                <a:gd name="f223" fmla="val -35251"/>
                <a:gd name="f224" fmla="val 78379"/>
                <a:gd name="f225" fmla="val -47032"/>
                <a:gd name="f226" fmla="val 91799"/>
                <a:gd name="f227" fmla="val -58813"/>
                <a:gd name="f228" fmla="val 105219"/>
                <a:gd name="f229" fmla="val -70725"/>
                <a:gd name="f230" fmla="val 118570"/>
                <a:gd name="f231" fmla="val -82798"/>
                <a:gd name="f232" fmla="val 131824"/>
                <a:gd name="f233" fmla="val -94870"/>
                <a:gd name="f234" fmla="val 145078"/>
                <a:gd name="f235" fmla="val -107103"/>
                <a:gd name="f236" fmla="val 158236"/>
                <a:gd name="f237" fmla="val -119652"/>
                <a:gd name="f238" fmla="val 171161"/>
                <a:gd name="f239" fmla="val -132200"/>
                <a:gd name="f240" fmla="val 184087"/>
                <a:gd name="f241" fmla="val -145064"/>
                <a:gd name="f242" fmla="val 196781"/>
                <a:gd name="f243" fmla="val -157928"/>
                <a:gd name="f244" fmla="val 209475"/>
                <a:gd name="f245" fmla="val -171560"/>
                <a:gd name="f246" fmla="val 222927"/>
                <a:gd name="f247" fmla="val -189451"/>
                <a:gd name="f248" fmla="val 222454"/>
                <a:gd name="f249" fmla="val -199416"/>
                <a:gd name="f250" fmla="val 211742"/>
                <a:gd name="f251" fmla="val -209382"/>
                <a:gd name="f252" fmla="val 201031"/>
                <a:gd name="f253" fmla="val -208272"/>
                <a:gd name="f254" fmla="val 183479"/>
                <a:gd name="f255" fmla="val -194165"/>
                <a:gd name="f256" fmla="val 170525"/>
                <a:gd name="f257" fmla="val -181348"/>
                <a:gd name="f258" fmla="val 158755"/>
                <a:gd name="f259" fmla="val -168531"/>
                <a:gd name="f260" fmla="val 146985"/>
              </a:gdLst>
              <a:ahLst/>
              <a:cxnLst>
                <a:cxn ang="3cd4">
                  <a:pos x="hc" y="t"/>
                </a:cxn>
                <a:cxn ang="0">
                  <a:pos x="r" y="vc"/>
                </a:cxn>
                <a:cxn ang="cd4">
                  <a:pos x="hc" y="b"/>
                </a:cxn>
                <a:cxn ang="cd2">
                  <a:pos x="l" y="vc"/>
                </a:cxn>
              </a:cxnLst>
              <a:rect l="l" t="t" r="r" b="b"/>
              <a:pathLst>
                <a:path w="837246" h="589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18" y="f120"/>
                  </a:cubicBezTo>
                  <a:cubicBezTo>
                    <a:pt x="f118" y="f121"/>
                    <a:pt x="f122" y="f123"/>
                    <a:pt x="f114" y="f124"/>
                  </a:cubicBezTo>
                  <a:cubicBezTo>
                    <a:pt x="f125" y="f126"/>
                    <a:pt x="f127" y="f128"/>
                    <a:pt x="f129" y="f130"/>
                  </a:cubicBezTo>
                  <a:cubicBezTo>
                    <a:pt x="f131" y="f132"/>
                    <a:pt x="f133" y="f134"/>
                    <a:pt x="f135" y="f136"/>
                  </a:cubicBezTo>
                  <a:cubicBezTo>
                    <a:pt x="f137" y="f138"/>
                    <a:pt x="f139" y="f140"/>
                    <a:pt x="f141" y="f142"/>
                  </a:cubicBezTo>
                  <a:cubicBezTo>
                    <a:pt x="f143" y="f144"/>
                    <a:pt x="f145" y="f146"/>
                    <a:pt x="f147" y="f148"/>
                  </a:cubicBezTo>
                  <a:cubicBezTo>
                    <a:pt x="f149" y="f150"/>
                    <a:pt x="f151" y="f152"/>
                    <a:pt x="f153" y="f154"/>
                  </a:cubicBezTo>
                  <a:cubicBezTo>
                    <a:pt x="f155" y="f156"/>
                    <a:pt x="f157" y="f158"/>
                    <a:pt x="f159" y="f160"/>
                  </a:cubicBezTo>
                  <a:cubicBezTo>
                    <a:pt x="f161" y="f162"/>
                    <a:pt x="f163" y="f164"/>
                    <a:pt x="f165" y="f166"/>
                  </a:cubicBezTo>
                  <a:cubicBezTo>
                    <a:pt x="f167" y="f168"/>
                    <a:pt x="f169" y="f170"/>
                    <a:pt x="f171" y="f172"/>
                  </a:cubicBezTo>
                  <a:cubicBezTo>
                    <a:pt x="f173" y="f174"/>
                    <a:pt x="f175" y="f176"/>
                    <a:pt x="f177" y="f178"/>
                  </a:cubicBezTo>
                  <a:cubicBezTo>
                    <a:pt x="f179" y="f180"/>
                    <a:pt x="f181" y="f182"/>
                    <a:pt x="f183" y="f184"/>
                  </a:cubicBezTo>
                  <a:cubicBezTo>
                    <a:pt x="f185" y="f186"/>
                    <a:pt x="f187" y="f188"/>
                    <a:pt x="f189" y="f190"/>
                  </a:cubicBezTo>
                  <a:cubicBezTo>
                    <a:pt x="f191" y="f192"/>
                    <a:pt x="f193" y="f194"/>
                    <a:pt x="f195" y="f196"/>
                  </a:cubicBezTo>
                  <a:cubicBezTo>
                    <a:pt x="f197" y="f198"/>
                    <a:pt x="f199" y="f200"/>
                    <a:pt x="f201" y="f202"/>
                  </a:cubicBezTo>
                  <a:cubicBezTo>
                    <a:pt x="f203" y="f204"/>
                    <a:pt x="f205" y="f206"/>
                    <a:pt x="f207" y="f208"/>
                  </a:cubicBezTo>
                  <a:cubicBezTo>
                    <a:pt x="f209" y="f210"/>
                    <a:pt x="f211" y="f212"/>
                    <a:pt x="f213" y="f214"/>
                  </a:cubicBezTo>
                  <a:cubicBezTo>
                    <a:pt x="f215" y="f216"/>
                    <a:pt x="f217" y="f218"/>
                    <a:pt x="f219" y="f220"/>
                  </a:cubicBezTo>
                  <a:cubicBezTo>
                    <a:pt x="f221" y="f222"/>
                    <a:pt x="f223" y="f224"/>
                    <a:pt x="f225" y="f226"/>
                  </a:cubicBezTo>
                  <a:cubicBezTo>
                    <a:pt x="f227" y="f228"/>
                    <a:pt x="f229" y="f230"/>
                    <a:pt x="f231" y="f232"/>
                  </a:cubicBezTo>
                  <a:cubicBezTo>
                    <a:pt x="f233" y="f234"/>
                    <a:pt x="f235" y="f236"/>
                    <a:pt x="f237" y="f238"/>
                  </a:cubicBezTo>
                  <a:cubicBezTo>
                    <a:pt x="f239" y="f240"/>
                    <a:pt x="f241" y="f242"/>
                    <a:pt x="f243" y="f244"/>
                  </a:cubicBezTo>
                  <a:cubicBezTo>
                    <a:pt x="f245" y="f246"/>
                    <a:pt x="f247" y="f248"/>
                    <a:pt x="f249" y="f250"/>
                  </a:cubicBezTo>
                  <a:cubicBezTo>
                    <a:pt x="f251" y="f252"/>
                    <a:pt x="f253" y="f254"/>
                    <a:pt x="f255" y="f256"/>
                  </a:cubicBezTo>
                  <a:cubicBezTo>
                    <a:pt x="f257" y="f258"/>
                    <a:pt x="f259" y="f260"/>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57" name="MainIdea"/>
            <p:cNvSpPr/>
            <p:nvPr/>
          </p:nvSpPr>
          <p:spPr>
            <a:xfrm>
              <a:off x="1807199" y="1507319"/>
              <a:ext cx="1518480" cy="614160"/>
            </a:xfrm>
            <a:custGeom>
              <a:avLst/>
              <a:gdLst>
                <a:gd name="f0" fmla="val 0"/>
                <a:gd name="f1" fmla="val 1687200"/>
                <a:gd name="f2" fmla="val 418000"/>
                <a:gd name="f3" fmla="val 30400"/>
                <a:gd name="f4" fmla="val 1656800"/>
                <a:gd name="f5" fmla="val 1677229"/>
                <a:gd name="f6" fmla="val 9971"/>
                <a:gd name="f7" fmla="val 387600"/>
                <a:gd name="f8" fmla="val 408029"/>
              </a:gdLst>
              <a:ahLst/>
              <a:cxnLst>
                <a:cxn ang="3cd4">
                  <a:pos x="hc" y="t"/>
                </a:cxn>
                <a:cxn ang="0">
                  <a:pos x="r" y="vc"/>
                </a:cxn>
                <a:cxn ang="cd4">
                  <a:pos x="hc" y="b"/>
                </a:cxn>
                <a:cxn ang="cd2">
                  <a:pos x="l" y="vc"/>
                </a:cxn>
              </a:cxnLst>
              <a:rect l="l" t="t" r="r" b="b"/>
              <a:pathLst>
                <a:path w="1687200" h="418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80" b="0" i="0" u="none" strike="noStrike" kern="1200" spc="0">
                  <a:ln>
                    <a:noFill/>
                  </a:ln>
                  <a:solidFill>
                    <a:srgbClr val="FFFFFF"/>
                  </a:solidFill>
                  <a:latin typeface="Tahoma" pitchFamily="34"/>
                  <a:ea typeface="Microsoft YaHei" pitchFamily="2"/>
                  <a:cs typeface="Arial" pitchFamily="2"/>
                </a:rPr>
                <a:t>Gut/brain connection</a:t>
              </a:r>
            </a:p>
          </p:txBody>
        </p:sp>
        <p:sp>
          <p:nvSpPr>
            <p:cNvPr id="58" name="MainTopic"/>
            <p:cNvSpPr/>
            <p:nvPr/>
          </p:nvSpPr>
          <p:spPr>
            <a:xfrm>
              <a:off x="3756960" y="1217160"/>
              <a:ext cx="848519" cy="412920"/>
            </a:xfrm>
            <a:custGeom>
              <a:avLst/>
              <a:gdLst>
                <a:gd name="f0" fmla="val 0"/>
                <a:gd name="f1" fmla="val 942400"/>
                <a:gd name="f2" fmla="val 281200"/>
                <a:gd name="f3" fmla="val 30400"/>
                <a:gd name="f4" fmla="val 912000"/>
                <a:gd name="f5" fmla="val 932429"/>
                <a:gd name="f6" fmla="val 9971"/>
                <a:gd name="f7" fmla="val 250800"/>
                <a:gd name="f8" fmla="val 271229"/>
              </a:gdLst>
              <a:ahLst/>
              <a:cxnLst>
                <a:cxn ang="3cd4">
                  <a:pos x="hc" y="t"/>
                </a:cxn>
                <a:cxn ang="0">
                  <a:pos x="r" y="vc"/>
                </a:cxn>
                <a:cxn ang="cd4">
                  <a:pos x="hc" y="b"/>
                </a:cxn>
                <a:cxn ang="cd2">
                  <a:pos x="l" y="vc"/>
                </a:cxn>
              </a:cxnLst>
              <a:rect l="l" t="t" r="r" b="b"/>
              <a:pathLst>
                <a:path w="9424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00" b="1" i="0" u="none" strike="noStrike" kern="1200" spc="0">
                  <a:ln>
                    <a:noFill/>
                  </a:ln>
                  <a:solidFill>
                    <a:srgbClr val="FFFFFF"/>
                  </a:solidFill>
                  <a:latin typeface="Calibri" pitchFamily="34"/>
                  <a:ea typeface="Microsoft YaHei" pitchFamily="2"/>
                  <a:cs typeface="Arial" pitchFamily="2"/>
                </a:rPr>
                <a:t>Microbiome</a:t>
              </a:r>
            </a:p>
          </p:txBody>
        </p:sp>
        <p:sp>
          <p:nvSpPr>
            <p:cNvPr id="59" name="MainTopic"/>
            <p:cNvSpPr/>
            <p:nvPr/>
          </p:nvSpPr>
          <p:spPr>
            <a:xfrm>
              <a:off x="3756960" y="1998719"/>
              <a:ext cx="944280" cy="412920"/>
            </a:xfrm>
            <a:custGeom>
              <a:avLst/>
              <a:gdLst>
                <a:gd name="f0" fmla="val 0"/>
                <a:gd name="f1" fmla="val 1048800"/>
                <a:gd name="f2" fmla="val 281200"/>
                <a:gd name="f3" fmla="val 30400"/>
                <a:gd name="f4" fmla="val 1018400"/>
                <a:gd name="f5" fmla="val 1038829"/>
                <a:gd name="f6" fmla="val 9971"/>
                <a:gd name="f7" fmla="val 250800"/>
                <a:gd name="f8" fmla="val 271229"/>
              </a:gdLst>
              <a:ahLst/>
              <a:cxnLst>
                <a:cxn ang="3cd4">
                  <a:pos x="hc" y="t"/>
                </a:cxn>
                <a:cxn ang="0">
                  <a:pos x="r" y="vc"/>
                </a:cxn>
                <a:cxn ang="cd4">
                  <a:pos x="hc" y="b"/>
                </a:cxn>
                <a:cxn ang="cd2">
                  <a:pos x="l" y="vc"/>
                </a:cxn>
              </a:cxnLst>
              <a:rect l="l" t="t" r="r" b="b"/>
              <a:pathLst>
                <a:path w="1048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00" b="1" i="0" u="none" strike="noStrike" kern="1200" spc="0">
                  <a:ln>
                    <a:noFill/>
                  </a:ln>
                  <a:solidFill>
                    <a:srgbClr val="FFFFFF"/>
                  </a:solidFill>
                  <a:latin typeface="Calibri" pitchFamily="34"/>
                  <a:ea typeface="Microsoft YaHei" pitchFamily="2"/>
                  <a:cs typeface="Arial" pitchFamily="2"/>
                </a:rPr>
                <a:t>Mental health</a:t>
              </a:r>
            </a:p>
          </p:txBody>
        </p:sp>
        <p:sp>
          <p:nvSpPr>
            <p:cNvPr id="60" name="MainTopic"/>
            <p:cNvSpPr/>
            <p:nvPr/>
          </p:nvSpPr>
          <p:spPr>
            <a:xfrm>
              <a:off x="3756960" y="2780639"/>
              <a:ext cx="704880" cy="412920"/>
            </a:xfrm>
            <a:custGeom>
              <a:avLst/>
              <a:gdLst>
                <a:gd name="f0" fmla="val 0"/>
                <a:gd name="f1" fmla="val 782800"/>
                <a:gd name="f2" fmla="val 281200"/>
                <a:gd name="f3" fmla="val 30400"/>
                <a:gd name="f4" fmla="val 752400"/>
                <a:gd name="f5" fmla="val 772829"/>
                <a:gd name="f6" fmla="val 9971"/>
                <a:gd name="f7" fmla="val 250800"/>
                <a:gd name="f8" fmla="val 271229"/>
              </a:gdLst>
              <a:ahLst/>
              <a:cxnLst>
                <a:cxn ang="3cd4">
                  <a:pos x="hc" y="t"/>
                </a:cxn>
                <a:cxn ang="0">
                  <a:pos x="r" y="vc"/>
                </a:cxn>
                <a:cxn ang="cd4">
                  <a:pos x="hc" y="b"/>
                </a:cxn>
                <a:cxn ang="cd2">
                  <a:pos x="l" y="vc"/>
                </a:cxn>
              </a:cxnLst>
              <a:rect l="l" t="t" r="r" b="b"/>
              <a:pathLst>
                <a:path w="782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100" b="1" i="0" u="none" strike="noStrike" kern="1200" spc="0">
                  <a:ln>
                    <a:noFill/>
                  </a:ln>
                  <a:solidFill>
                    <a:srgbClr val="FFFFFF"/>
                  </a:solidFill>
                  <a:latin typeface="Calibri" pitchFamily="34"/>
                  <a:ea typeface="Microsoft YaHei" pitchFamily="2"/>
                  <a:cs typeface="Arial" pitchFamily="2"/>
                </a:rPr>
                <a:t>Brain fog</a:t>
              </a:r>
            </a:p>
          </p:txBody>
        </p:sp>
        <p:sp>
          <p:nvSpPr>
            <p:cNvPr id="61" name="MainTopic"/>
            <p:cNvSpPr/>
            <p:nvPr/>
          </p:nvSpPr>
          <p:spPr>
            <a:xfrm>
              <a:off x="759959" y="2780639"/>
              <a:ext cx="615600" cy="412920"/>
            </a:xfrm>
            <a:custGeom>
              <a:avLst/>
              <a:gdLst>
                <a:gd name="f0" fmla="val 0"/>
                <a:gd name="f1" fmla="val 684000"/>
                <a:gd name="f2" fmla="val 281200"/>
                <a:gd name="f3" fmla="val 30400"/>
                <a:gd name="f4" fmla="val 653600"/>
                <a:gd name="f5" fmla="val 674029"/>
                <a:gd name="f6" fmla="val 9971"/>
                <a:gd name="f7" fmla="val 250800"/>
                <a:gd name="f8" fmla="val 271229"/>
              </a:gdLst>
              <a:ahLst/>
              <a:cxnLst>
                <a:cxn ang="3cd4">
                  <a:pos x="hc" y="t"/>
                </a:cxn>
                <a:cxn ang="0">
                  <a:pos x="r" y="vc"/>
                </a:cxn>
                <a:cxn ang="cd4">
                  <a:pos x="hc" y="b"/>
                </a:cxn>
                <a:cxn ang="cd2">
                  <a:pos x="l" y="vc"/>
                </a:cxn>
              </a:cxnLst>
              <a:rect l="l" t="t" r="r" b="b"/>
              <a:pathLst>
                <a:path w="6840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200" b="1" i="0" u="none" strike="noStrike" kern="1200" spc="0">
                  <a:ln>
                    <a:noFill/>
                  </a:ln>
                  <a:solidFill>
                    <a:srgbClr val="FFFFFF"/>
                  </a:solidFill>
                  <a:latin typeface="Calibri" pitchFamily="34"/>
                  <a:ea typeface="Microsoft YaHei" pitchFamily="2"/>
                  <a:cs typeface="Arial" pitchFamily="2"/>
                </a:rPr>
                <a:t>Fatigue</a:t>
              </a:r>
            </a:p>
          </p:txBody>
        </p:sp>
        <p:sp>
          <p:nvSpPr>
            <p:cNvPr id="62" name="MainTopic"/>
            <p:cNvSpPr/>
            <p:nvPr/>
          </p:nvSpPr>
          <p:spPr>
            <a:xfrm>
              <a:off x="663840" y="1998719"/>
              <a:ext cx="711360" cy="412920"/>
            </a:xfrm>
            <a:custGeom>
              <a:avLst/>
              <a:gdLst>
                <a:gd name="f0" fmla="val 0"/>
                <a:gd name="f1" fmla="val 790400"/>
                <a:gd name="f2" fmla="val 281200"/>
                <a:gd name="f3" fmla="val 30400"/>
                <a:gd name="f4" fmla="val 760000"/>
                <a:gd name="f5" fmla="val 780429"/>
                <a:gd name="f6" fmla="val 9971"/>
                <a:gd name="f7" fmla="val 250800"/>
                <a:gd name="f8" fmla="val 271229"/>
              </a:gdLst>
              <a:ahLst/>
              <a:cxnLst>
                <a:cxn ang="3cd4">
                  <a:pos x="hc" y="t"/>
                </a:cxn>
                <a:cxn ang="0">
                  <a:pos x="r" y="vc"/>
                </a:cxn>
                <a:cxn ang="cd4">
                  <a:pos x="hc" y="b"/>
                </a:cxn>
                <a:cxn ang="cd2">
                  <a:pos x="l" y="vc"/>
                </a:cxn>
              </a:cxnLst>
              <a:rect l="l" t="t" r="r" b="b"/>
              <a:pathLst>
                <a:path w="7904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100" b="1" i="0" u="none" strike="noStrike" kern="1200" spc="0">
                  <a:ln>
                    <a:noFill/>
                  </a:ln>
                  <a:solidFill>
                    <a:srgbClr val="FFFFFF"/>
                  </a:solidFill>
                  <a:latin typeface="Calibri" pitchFamily="34"/>
                  <a:ea typeface="Microsoft YaHei" pitchFamily="2"/>
                  <a:cs typeface="Arial" pitchFamily="2"/>
                </a:rPr>
                <a:t>Digestion</a:t>
              </a:r>
            </a:p>
          </p:txBody>
        </p:sp>
        <p:sp>
          <p:nvSpPr>
            <p:cNvPr id="63" name="MainTopic"/>
            <p:cNvSpPr/>
            <p:nvPr/>
          </p:nvSpPr>
          <p:spPr>
            <a:xfrm>
              <a:off x="732239" y="1217160"/>
              <a:ext cx="642960" cy="412920"/>
            </a:xfrm>
            <a:custGeom>
              <a:avLst/>
              <a:gdLst>
                <a:gd name="f0" fmla="val 0"/>
                <a:gd name="f1" fmla="val 714400"/>
                <a:gd name="f2" fmla="val 281200"/>
                <a:gd name="f3" fmla="val 30400"/>
                <a:gd name="f4" fmla="val 684000"/>
                <a:gd name="f5" fmla="val 704429"/>
                <a:gd name="f6" fmla="val 9971"/>
                <a:gd name="f7" fmla="val 250800"/>
                <a:gd name="f8" fmla="val 271229"/>
              </a:gdLst>
              <a:ahLst/>
              <a:cxnLst>
                <a:cxn ang="3cd4">
                  <a:pos x="hc" y="t"/>
                </a:cxn>
                <a:cxn ang="0">
                  <a:pos x="r" y="vc"/>
                </a:cxn>
                <a:cxn ang="cd4">
                  <a:pos x="hc" y="b"/>
                </a:cxn>
                <a:cxn ang="cd2">
                  <a:pos x="l" y="vc"/>
                </a:cxn>
              </a:cxnLst>
              <a:rect l="l" t="t" r="r" b="b"/>
              <a:pathLst>
                <a:path w="7144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00" b="1" i="0" u="none" strike="noStrike" kern="1200" spc="0">
                  <a:ln>
                    <a:noFill/>
                  </a:ln>
                  <a:solidFill>
                    <a:srgbClr val="FFFFFF"/>
                  </a:solidFill>
                  <a:latin typeface="Calibri" pitchFamily="34"/>
                  <a:ea typeface="Microsoft YaHei" pitchFamily="2"/>
                  <a:cs typeface="Arial" pitchFamily="2"/>
                </a:rPr>
                <a:t>Balan</a:t>
              </a:r>
              <a:r>
                <a:rPr lang="en-GB" sz="1100" b="1" i="0" u="none" strike="noStrike" kern="1200" spc="0">
                  <a:ln>
                    <a:noFill/>
                  </a:ln>
                  <a:solidFill>
                    <a:srgbClr val="FFFFFF"/>
                  </a:solidFill>
                  <a:latin typeface="Calibri" pitchFamily="34"/>
                  <a:ea typeface="Microsoft YaHei" pitchFamily="2"/>
                  <a:cs typeface="Arial" pitchFamily="2"/>
                </a:rPr>
                <a:t>ce</a:t>
              </a:r>
            </a:p>
          </p:txBody>
        </p:sp>
        <p:sp>
          <p:nvSpPr>
            <p:cNvPr id="64" name="MainTopic"/>
            <p:cNvSpPr/>
            <p:nvPr/>
          </p:nvSpPr>
          <p:spPr>
            <a:xfrm>
              <a:off x="602280" y="435239"/>
              <a:ext cx="772920" cy="412560"/>
            </a:xfrm>
            <a:custGeom>
              <a:avLst/>
              <a:gdLst>
                <a:gd name="f0" fmla="val 0"/>
                <a:gd name="f1" fmla="val 858800"/>
                <a:gd name="f2" fmla="val 281200"/>
                <a:gd name="f3" fmla="val 30400"/>
                <a:gd name="f4" fmla="val 828400"/>
                <a:gd name="f5" fmla="val 848829"/>
                <a:gd name="f6" fmla="val 9971"/>
                <a:gd name="f7" fmla="val 250800"/>
                <a:gd name="f8" fmla="val 271229"/>
              </a:gdLst>
              <a:ahLst/>
              <a:cxnLst>
                <a:cxn ang="3cd4">
                  <a:pos x="hc" y="t"/>
                </a:cxn>
                <a:cxn ang="0">
                  <a:pos x="r" y="vc"/>
                </a:cxn>
                <a:cxn ang="cd4">
                  <a:pos x="hc" y="b"/>
                </a:cxn>
                <a:cxn ang="cd2">
                  <a:pos x="l" y="vc"/>
                </a:cxn>
              </a:cxnLst>
              <a:rect l="l" t="t" r="r" b="b"/>
              <a:pathLst>
                <a:path w="8588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00" b="1" i="0" u="none" strike="noStrike" kern="1200" spc="0">
                  <a:ln>
                    <a:noFill/>
                  </a:ln>
                  <a:solidFill>
                    <a:srgbClr val="FFFFFF"/>
                  </a:solidFill>
                  <a:latin typeface="Calibri" pitchFamily="34"/>
                  <a:ea typeface="Microsoft YaHei" pitchFamily="2"/>
                  <a:cs typeface="Arial" pitchFamily="2"/>
                </a:rPr>
                <a:t>Antibiotics</a:t>
              </a:r>
            </a:p>
          </p:txBody>
        </p:sp>
        <p:sp>
          <p:nvSpPr>
            <p:cNvPr id="65" name="MainTopic"/>
            <p:cNvSpPr/>
            <p:nvPr/>
          </p:nvSpPr>
          <p:spPr>
            <a:xfrm>
              <a:off x="3756960" y="435239"/>
              <a:ext cx="964800" cy="412560"/>
            </a:xfrm>
            <a:custGeom>
              <a:avLst/>
              <a:gdLst>
                <a:gd name="f0" fmla="val 0"/>
                <a:gd name="f1" fmla="val 1071600"/>
                <a:gd name="f2" fmla="val 281200"/>
                <a:gd name="f3" fmla="val 30400"/>
                <a:gd name="f4" fmla="val 1041200"/>
                <a:gd name="f5" fmla="val 1061629"/>
                <a:gd name="f6" fmla="val 9971"/>
                <a:gd name="f7" fmla="val 250800"/>
                <a:gd name="f8" fmla="val 271229"/>
              </a:gdLst>
              <a:ahLst/>
              <a:cxnLst>
                <a:cxn ang="3cd4">
                  <a:pos x="hc" y="t"/>
                </a:cxn>
                <a:cxn ang="0">
                  <a:pos x="r" y="vc"/>
                </a:cxn>
                <a:cxn ang="cd4">
                  <a:pos x="hc" y="b"/>
                </a:cxn>
                <a:cxn ang="cd2">
                  <a:pos x="l" y="vc"/>
                </a:cxn>
              </a:cxnLst>
              <a:rect l="l" t="t" r="r" b="b"/>
              <a:pathLst>
                <a:path w="1071600" h="2812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00" b="1" i="0" u="none" strike="noStrike" kern="1200" spc="0">
                  <a:ln>
                    <a:noFill/>
                  </a:ln>
                  <a:solidFill>
                    <a:srgbClr val="FFFFFF"/>
                  </a:solidFill>
                  <a:latin typeface="Calibri" pitchFamily="34"/>
                  <a:ea typeface="Microsoft YaHei" pitchFamily="2"/>
                  <a:cs typeface="Arial" pitchFamily="2"/>
                </a:rPr>
                <a:t>Autoimmunity</a:t>
              </a:r>
            </a:p>
          </p:txBody>
        </p:sp>
      </p:grpSp>
      <p:grpSp>
        <p:nvGrpSpPr>
          <p:cNvPr id="66" name="Group141"/>
          <p:cNvGrpSpPr/>
          <p:nvPr/>
        </p:nvGrpSpPr>
        <p:grpSpPr>
          <a:xfrm>
            <a:off x="5151600" y="3695760"/>
            <a:ext cx="4330799" cy="3777120"/>
            <a:chOff x="5151600" y="3695760"/>
            <a:chExt cx="4330799" cy="3777120"/>
          </a:xfrm>
        </p:grpSpPr>
        <p:sp>
          <p:nvSpPr>
            <p:cNvPr id="67" name="MMConnector"/>
            <p:cNvSpPr/>
            <p:nvPr/>
          </p:nvSpPr>
          <p:spPr>
            <a:xfrm>
              <a:off x="7782480" y="4726440"/>
              <a:ext cx="646560" cy="1076040"/>
            </a:xfrm>
            <a:custGeom>
              <a:avLst/>
              <a:gdLst>
                <a:gd name="f0" fmla="val -206816"/>
                <a:gd name="f1" fmla="val 378707"/>
                <a:gd name="f2" fmla="val -198520"/>
                <a:gd name="f3" fmla="val 363552"/>
                <a:gd name="f4" fmla="val -190705"/>
                <a:gd name="f5" fmla="val 348028"/>
                <a:gd name="f6" fmla="val -183149"/>
                <a:gd name="f7" fmla="val 332336"/>
                <a:gd name="f8" fmla="val -175593"/>
                <a:gd name="f9" fmla="val 316644"/>
                <a:gd name="f10" fmla="val -168296"/>
                <a:gd name="f11" fmla="val 300784"/>
                <a:gd name="f12" fmla="val -161236"/>
                <a:gd name="f13" fmla="val 284776"/>
                <a:gd name="f14" fmla="val -154175"/>
                <a:gd name="f15" fmla="val 268767"/>
                <a:gd name="f16" fmla="val -147351"/>
                <a:gd name="f17" fmla="val 252610"/>
                <a:gd name="f18" fmla="val -140697"/>
                <a:gd name="f19" fmla="val 236352"/>
                <a:gd name="f20" fmla="val -134043"/>
                <a:gd name="f21" fmla="val 220094"/>
                <a:gd name="f22" fmla="val -127559"/>
                <a:gd name="f23" fmla="val 203735"/>
                <a:gd name="f24" fmla="val -121200"/>
                <a:gd name="f25" fmla="val 187302"/>
                <a:gd name="f26" fmla="val -114841"/>
                <a:gd name="f27" fmla="val 170869"/>
                <a:gd name="f28" fmla="val -108607"/>
                <a:gd name="f29" fmla="val 154361"/>
                <a:gd name="f30" fmla="val -102453"/>
                <a:gd name="f31" fmla="val 137803"/>
                <a:gd name="f32" fmla="val -96299"/>
                <a:gd name="f33" fmla="val 121245"/>
                <a:gd name="f34" fmla="val -90225"/>
                <a:gd name="f35" fmla="val 104637"/>
                <a:gd name="f36" fmla="val -84190"/>
                <a:gd name="f37" fmla="val 87996"/>
                <a:gd name="f38" fmla="val -78156"/>
                <a:gd name="f39" fmla="val 71355"/>
                <a:gd name="f40" fmla="val -72162"/>
                <a:gd name="f41" fmla="val 54682"/>
                <a:gd name="f42" fmla="val -66170"/>
                <a:gd name="f43" fmla="val 37993"/>
                <a:gd name="f44" fmla="val -60177"/>
                <a:gd name="f45" fmla="val 21304"/>
                <a:gd name="f46" fmla="val -54186"/>
                <a:gd name="f47" fmla="val 4600"/>
                <a:gd name="f48" fmla="val -48159"/>
                <a:gd name="f49" fmla="val -12105"/>
                <a:gd name="f50" fmla="val -42131"/>
                <a:gd name="f51" fmla="val -28810"/>
                <a:gd name="f52" fmla="val -36068"/>
                <a:gd name="f53" fmla="val -45515"/>
                <a:gd name="f54" fmla="val -29930"/>
                <a:gd name="f55" fmla="val -62205"/>
                <a:gd name="f56" fmla="val -23792"/>
                <a:gd name="f57" fmla="val -78896"/>
                <a:gd name="f58" fmla="val -17580"/>
                <a:gd name="f59" fmla="val -95571"/>
                <a:gd name="f60" fmla="val -11254"/>
                <a:gd name="f61" fmla="val -112214"/>
                <a:gd name="f62" fmla="val -4927"/>
                <a:gd name="f63" fmla="val -128857"/>
                <a:gd name="f64" fmla="val 1513"/>
                <a:gd name="f65" fmla="val -145468"/>
                <a:gd name="f66" fmla="val 8111"/>
                <a:gd name="f67" fmla="val -162028"/>
                <a:gd name="f68" fmla="val 14709"/>
                <a:gd name="f69" fmla="val -178588"/>
                <a:gd name="f70" fmla="val 21464"/>
                <a:gd name="f71" fmla="val -195096"/>
                <a:gd name="f72" fmla="val 28423"/>
                <a:gd name="f73" fmla="val -211529"/>
                <a:gd name="f74" fmla="val 35382"/>
                <a:gd name="f75" fmla="val -227962"/>
                <a:gd name="f76" fmla="val 42546"/>
                <a:gd name="f77" fmla="val -244319"/>
                <a:gd name="f78" fmla="val 49966"/>
                <a:gd name="f79" fmla="val -260571"/>
                <a:gd name="f80" fmla="val 57387"/>
                <a:gd name="f81" fmla="val -276822"/>
                <a:gd name="f82" fmla="val 65064"/>
                <a:gd name="f83" fmla="val -292967"/>
                <a:gd name="f84" fmla="val 73058"/>
                <a:gd name="f85" fmla="val -308966"/>
                <a:gd name="f86" fmla="val 81052"/>
                <a:gd name="f87" fmla="val -324964"/>
                <a:gd name="f88" fmla="val 89362"/>
                <a:gd name="f89" fmla="val -340816"/>
                <a:gd name="f90" fmla="val 98057"/>
                <a:gd name="f91" fmla="val -356467"/>
                <a:gd name="f92" fmla="val 106751"/>
                <a:gd name="f93" fmla="val -372118"/>
                <a:gd name="f94" fmla="val 115830"/>
                <a:gd name="f95" fmla="val -387568"/>
                <a:gd name="f96" fmla="val 125367"/>
                <a:gd name="f97" fmla="val -402742"/>
                <a:gd name="f98" fmla="val 134904"/>
                <a:gd name="f99" fmla="val -417917"/>
                <a:gd name="f100" fmla="val 144900"/>
                <a:gd name="f101" fmla="val -432815"/>
                <a:gd name="f102" fmla="val 155432"/>
                <a:gd name="f103" fmla="val -447337"/>
                <a:gd name="f104" fmla="val 165965"/>
                <a:gd name="f105" fmla="val -461859"/>
                <a:gd name="f106" fmla="val 177035"/>
                <a:gd name="f107" fmla="val -476004"/>
                <a:gd name="f108" fmla="val 188716"/>
                <a:gd name="f109" fmla="val -489636"/>
                <a:gd name="f110" fmla="val 200398"/>
                <a:gd name="f111" fmla="val -503268"/>
                <a:gd name="f112" fmla="val 212693"/>
                <a:gd name="f113" fmla="val -516387"/>
                <a:gd name="f114" fmla="val 225645"/>
                <a:gd name="f115" fmla="val -528823"/>
                <a:gd name="f116" fmla="val 238598"/>
                <a:gd name="f117" fmla="val -541259"/>
                <a:gd name="f118" fmla="val 252209"/>
                <a:gd name="f119" fmla="val -553010"/>
                <a:gd name="f120" fmla="val 266501"/>
                <a:gd name="f121" fmla="val -563882"/>
                <a:gd name="f122" fmla="val 280794"/>
                <a:gd name="f123" fmla="val -574753"/>
                <a:gd name="f124" fmla="val 295769"/>
                <a:gd name="f125" fmla="val -584745"/>
                <a:gd name="f126" fmla="val 311276"/>
                <a:gd name="f127" fmla="val -593677"/>
                <a:gd name="f128" fmla="val 326783"/>
                <a:gd name="f129" fmla="val -602609"/>
                <a:gd name="f130" fmla="val 342823"/>
                <a:gd name="f131" fmla="val -610482"/>
                <a:gd name="f132" fmla="val 359544"/>
                <a:gd name="f133" fmla="val -617166"/>
                <a:gd name="f134" fmla="val 376264"/>
                <a:gd name="f135" fmla="val -623851"/>
                <a:gd name="f136" fmla="val 393666"/>
                <a:gd name="f137" fmla="val -629348"/>
                <a:gd name="f138" fmla="val 410470"/>
                <a:gd name="f139" fmla="val -633694"/>
                <a:gd name="f140" fmla="val 427274"/>
                <a:gd name="f141" fmla="val -638039"/>
                <a:gd name="f142" fmla="val 443480"/>
                <a:gd name="f143" fmla="val -641233"/>
                <a:gd name="f144" fmla="val 463013"/>
                <a:gd name="f145" fmla="val -643180"/>
                <a:gd name="f146" fmla="val 476563"/>
                <a:gd name="f147" fmla="val -644531"/>
                <a:gd name="f148" fmla="val 491714"/>
                <a:gd name="f149" fmla="val -645281"/>
                <a:gd name="f150" fmla="val 503325"/>
                <a:gd name="f151" fmla="val -645702"/>
                <a:gd name="f152" fmla="val 518637"/>
                <a:gd name="f153" fmla="val -646256"/>
                <a:gd name="f154" fmla="val 518618"/>
                <a:gd name="f155" fmla="val -646035"/>
                <a:gd name="f156" fmla="val 503339"/>
                <a:gd name="f157" fmla="val -644895"/>
                <a:gd name="f158" fmla="val 491783"/>
                <a:gd name="f159" fmla="val -644033"/>
                <a:gd name="f160" fmla="val 476732"/>
                <a:gd name="f161" fmla="val -642708"/>
                <a:gd name="f162" fmla="val 463325"/>
                <a:gd name="f163" fmla="val -640853"/>
                <a:gd name="f164" fmla="val 443975"/>
                <a:gd name="f165" fmla="val -638176"/>
                <a:gd name="f166" fmla="val 428047"/>
                <a:gd name="f167" fmla="val -634392"/>
                <a:gd name="f168" fmla="val 411613"/>
                <a:gd name="f169" fmla="val -629463"/>
                <a:gd name="f170" fmla="val 395178"/>
                <a:gd name="f171" fmla="val -624534"/>
                <a:gd name="f172" fmla="val 378236"/>
                <a:gd name="f173" fmla="val -618459"/>
                <a:gd name="f174" fmla="val 362056"/>
                <a:gd name="f175" fmla="val -611263"/>
                <a:gd name="f176" fmla="val 345876"/>
                <a:gd name="f177" fmla="val -604066"/>
                <a:gd name="f178" fmla="val 330457"/>
                <a:gd name="f179" fmla="val -595748"/>
                <a:gd name="f180" fmla="val 315624"/>
                <a:gd name="f181" fmla="val -586431"/>
                <a:gd name="f182" fmla="val 300791"/>
                <a:gd name="f183" fmla="val -577114"/>
                <a:gd name="f184" fmla="val 286545"/>
                <a:gd name="f185" fmla="val -566799"/>
                <a:gd name="f186" fmla="val 273008"/>
                <a:gd name="f187" fmla="val -555661"/>
                <a:gd name="f188" fmla="val 259471"/>
                <a:gd name="f189" fmla="val -544523"/>
                <a:gd name="f190" fmla="val 246644"/>
                <a:gd name="f191" fmla="val -532561"/>
                <a:gd name="f192" fmla="val 234483"/>
                <a:gd name="f193" fmla="val -519958"/>
                <a:gd name="f194" fmla="val 222322"/>
                <a:gd name="f195" fmla="val -507354"/>
                <a:gd name="f196" fmla="val 210828"/>
                <a:gd name="f197" fmla="val -494108"/>
                <a:gd name="f198" fmla="val 199944"/>
                <a:gd name="f199" fmla="val -480377"/>
                <a:gd name="f200" fmla="val 189059"/>
                <a:gd name="f201" fmla="val -466647"/>
                <a:gd name="f202" fmla="val 178785"/>
                <a:gd name="f203" fmla="val -452431"/>
                <a:gd name="f204" fmla="val 169040"/>
                <a:gd name="f205" fmla="val -437854"/>
                <a:gd name="f206" fmla="val 159296"/>
                <a:gd name="f207" fmla="val -423278"/>
                <a:gd name="f208" fmla="val 150081"/>
                <a:gd name="f209" fmla="val -408340"/>
                <a:gd name="f210" fmla="val 141317"/>
                <a:gd name="f211" fmla="val -393134"/>
                <a:gd name="f212" fmla="val 132552"/>
                <a:gd name="f213" fmla="val -377928"/>
                <a:gd name="f214" fmla="val 124238"/>
                <a:gd name="f215" fmla="val -362454"/>
                <a:gd name="f216" fmla="val 116299"/>
                <a:gd name="f217" fmla="val -346781"/>
                <a:gd name="f218" fmla="val 108360"/>
                <a:gd name="f219" fmla="val -331107"/>
                <a:gd name="f220" fmla="val 100797"/>
                <a:gd name="f221" fmla="val -315234"/>
                <a:gd name="f222" fmla="val 93543"/>
                <a:gd name="f223" fmla="val -299211"/>
                <a:gd name="f224" fmla="val 86288"/>
                <a:gd name="f225" fmla="val -283188"/>
                <a:gd name="f226" fmla="val 79342"/>
                <a:gd name="f227" fmla="val -267016"/>
                <a:gd name="f228" fmla="val 72646"/>
                <a:gd name="f229" fmla="val -250730"/>
                <a:gd name="f230" fmla="val 65950"/>
                <a:gd name="f231" fmla="val -234445"/>
                <a:gd name="f232" fmla="val 59504"/>
                <a:gd name="f233" fmla="val -218048"/>
                <a:gd name="f234" fmla="val 53255"/>
                <a:gd name="f235" fmla="val -201565"/>
                <a:gd name="f236" fmla="val 47007"/>
                <a:gd name="f237" fmla="val -185082"/>
                <a:gd name="f238" fmla="val 40956"/>
                <a:gd name="f239" fmla="val -168514"/>
                <a:gd name="f240" fmla="val 35055"/>
                <a:gd name="f241" fmla="val -151882"/>
                <a:gd name="f242" fmla="val 29155"/>
                <a:gd name="f243" fmla="val -135251"/>
                <a:gd name="f244" fmla="val 23405"/>
                <a:gd name="f245" fmla="val -118555"/>
                <a:gd name="f246" fmla="val 17763"/>
                <a:gd name="f247" fmla="val -101812"/>
                <a:gd name="f248" fmla="val 12121"/>
                <a:gd name="f249" fmla="val -85069"/>
                <a:gd name="f250" fmla="val 6587"/>
                <a:gd name="f251" fmla="val -68278"/>
                <a:gd name="f252" fmla="val 1120"/>
                <a:gd name="f253" fmla="val -51454"/>
                <a:gd name="f254" fmla="val -4346"/>
                <a:gd name="f255" fmla="val -34630"/>
                <a:gd name="f256" fmla="val -9746"/>
                <a:gd name="f257" fmla="val -17772"/>
                <a:gd name="f258" fmla="val -15116"/>
                <a:gd name="f259" fmla="val -891"/>
                <a:gd name="f260" fmla="val -20487"/>
                <a:gd name="f261" fmla="val 15989"/>
                <a:gd name="f262" fmla="val -25830"/>
                <a:gd name="f263" fmla="val 32892"/>
                <a:gd name="f264" fmla="val -31183"/>
                <a:gd name="f265" fmla="val 49806"/>
                <a:gd name="f266" fmla="val -36536"/>
                <a:gd name="f267" fmla="val 66720"/>
                <a:gd name="f268" fmla="val -41900"/>
                <a:gd name="f269" fmla="val 83646"/>
                <a:gd name="f270" fmla="val -47315"/>
                <a:gd name="f271" fmla="val 100573"/>
                <a:gd name="f272" fmla="val -52730"/>
                <a:gd name="f273" fmla="val 117500"/>
                <a:gd name="f274" fmla="val -58197"/>
                <a:gd name="f275" fmla="val 134428"/>
                <a:gd name="f276" fmla="val -63759"/>
                <a:gd name="f277" fmla="val 151346"/>
                <a:gd name="f278" fmla="val -69321"/>
                <a:gd name="f279" fmla="val 168264"/>
                <a:gd name="f280" fmla="val -74977"/>
                <a:gd name="f281" fmla="val 185171"/>
                <a:gd name="f282" fmla="val -80779"/>
                <a:gd name="f283" fmla="val 202055"/>
                <a:gd name="f284" fmla="val -86581"/>
                <a:gd name="f285" fmla="val 218938"/>
                <a:gd name="f286" fmla="val -92527"/>
                <a:gd name="f287" fmla="val 235797"/>
                <a:gd name="f288" fmla="val -98671"/>
                <a:gd name="f289" fmla="val 252617"/>
                <a:gd name="f290" fmla="val -104815"/>
                <a:gd name="f291" fmla="val 269437"/>
                <a:gd name="f292" fmla="val -111157"/>
                <a:gd name="f293" fmla="val 286217"/>
                <a:gd name="f294" fmla="val -117777"/>
                <a:gd name="f295" fmla="val 302928"/>
                <a:gd name="f296" fmla="val -124397"/>
                <a:gd name="f297" fmla="val 319640"/>
                <a:gd name="f298" fmla="val -131296"/>
                <a:gd name="f299" fmla="val 336283"/>
                <a:gd name="f300" fmla="val -138502"/>
                <a:gd name="f301" fmla="val 352845"/>
                <a:gd name="f302" fmla="val -145709"/>
                <a:gd name="f303" fmla="val 369407"/>
                <a:gd name="f304" fmla="val -153223"/>
                <a:gd name="f305" fmla="val 385888"/>
                <a:gd name="f306" fmla="val -161343"/>
                <a:gd name="f307" fmla="val 402162"/>
                <a:gd name="f308" fmla="val -169462"/>
                <a:gd name="f309" fmla="val 418435"/>
                <a:gd name="f310" fmla="val -178186"/>
                <a:gd name="f311" fmla="val 434502"/>
                <a:gd name="f312" fmla="val -186911"/>
                <a:gd name="f313" fmla="val 450568"/>
                <a:gd name="f314" fmla="val -196050"/>
                <a:gd name="f315" fmla="val 467399"/>
                <a:gd name="f316" fmla="val -213488"/>
                <a:gd name="f317" fmla="val 471918"/>
                <a:gd name="f318" fmla="val -226072"/>
                <a:gd name="f319" fmla="val 464455"/>
                <a:gd name="f320" fmla="val -238656"/>
                <a:gd name="f321" fmla="val 456993"/>
                <a:gd name="f322" fmla="val -242447"/>
                <a:gd name="f323" fmla="val 439900"/>
                <a:gd name="f324" fmla="val -232669"/>
                <a:gd name="f325" fmla="val 423432"/>
                <a:gd name="f326" fmla="val -223891"/>
                <a:gd name="f327" fmla="val 408646"/>
                <a:gd name="f328" fmla="val -215113"/>
                <a:gd name="f329" fmla="val 393861"/>
              </a:gdLst>
              <a:ahLst/>
              <a:cxnLst>
                <a:cxn ang="3cd4">
                  <a:pos x="hc" y="t"/>
                </a:cxn>
                <a:cxn ang="0">
                  <a:pos x="r" y="vc"/>
                </a:cxn>
                <a:cxn ang="cd4">
                  <a:pos x="hc" y="b"/>
                </a:cxn>
                <a:cxn ang="cd2">
                  <a:pos x="l" y="vc"/>
                </a:cxn>
              </a:cxnLst>
              <a:rect l="l" t="t" r="r" b="b"/>
              <a:pathLst>
                <a:path w="734190" h="1083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0" y="f1"/>
                  </a:cubicBezTo>
                  <a:close/>
                </a:path>
              </a:pathLst>
            </a:custGeom>
            <a:solidFill>
              <a:srgbClr val="191919"/>
            </a:solidFill>
            <a:ln w="7560">
              <a:solidFill>
                <a:srgbClr val="191919"/>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68" name="MMConnector"/>
            <p:cNvSpPr/>
            <p:nvPr/>
          </p:nvSpPr>
          <p:spPr>
            <a:xfrm>
              <a:off x="7782480" y="5754600"/>
              <a:ext cx="581400" cy="562320"/>
            </a:xfrm>
            <a:custGeom>
              <a:avLst/>
              <a:gdLst>
                <a:gd name="f0" fmla="val -82935"/>
                <a:gd name="f1" fmla="val -152110"/>
                <a:gd name="f2" fmla="val -72363"/>
                <a:gd name="f3" fmla="val -137499"/>
                <a:gd name="f4" fmla="val -62181"/>
                <a:gd name="f5" fmla="val -122704"/>
                <a:gd name="f6" fmla="val -52164"/>
                <a:gd name="f7" fmla="val -107855"/>
                <a:gd name="f8" fmla="val -42147"/>
                <a:gd name="f9" fmla="val -93006"/>
                <a:gd name="f10" fmla="val -32295"/>
                <a:gd name="f11" fmla="val -78102"/>
                <a:gd name="f12" fmla="val -22556"/>
                <a:gd name="f13" fmla="val -63176"/>
                <a:gd name="f14" fmla="val -12818"/>
                <a:gd name="f15" fmla="val -48250"/>
                <a:gd name="f16" fmla="val -3193"/>
                <a:gd name="f17" fmla="val -33300"/>
                <a:gd name="f18" fmla="val 6410"/>
                <a:gd name="f19" fmla="val -18378"/>
                <a:gd name="f20" fmla="val 16012"/>
                <a:gd name="f21" fmla="val -3456"/>
                <a:gd name="f22" fmla="val 25593"/>
                <a:gd name="f23" fmla="val 11439"/>
                <a:gd name="f24" fmla="val 35227"/>
                <a:gd name="f25" fmla="val 26263"/>
                <a:gd name="f26" fmla="val 44862"/>
                <a:gd name="f27" fmla="val 41087"/>
                <a:gd name="f28" fmla="val 54552"/>
                <a:gd name="f29" fmla="val 55839"/>
                <a:gd name="f30" fmla="val 64376"/>
                <a:gd name="f31" fmla="val 70470"/>
                <a:gd name="f32" fmla="val 74199"/>
                <a:gd name="f33" fmla="val 85102"/>
                <a:gd name="f34" fmla="val 84158"/>
                <a:gd name="f35" fmla="val 99611"/>
                <a:gd name="f36" fmla="val 94331"/>
                <a:gd name="f37" fmla="val 113941"/>
                <a:gd name="f38" fmla="val 104504"/>
                <a:gd name="f39" fmla="val 128271"/>
                <a:gd name="f40" fmla="val 114892"/>
                <a:gd name="f41" fmla="val 142421"/>
                <a:gd name="f42" fmla="val 125577"/>
                <a:gd name="f43" fmla="val 156319"/>
                <a:gd name="f44" fmla="val 136262"/>
                <a:gd name="f45" fmla="val 170217"/>
                <a:gd name="f46" fmla="val 147245"/>
                <a:gd name="f47" fmla="val 183863"/>
                <a:gd name="f48" fmla="val 158607"/>
                <a:gd name="f49" fmla="val 197166"/>
                <a:gd name="f50" fmla="val 169969"/>
                <a:gd name="f51" fmla="val 210469"/>
                <a:gd name="f52" fmla="val 181711"/>
                <a:gd name="f53" fmla="val 223430"/>
                <a:gd name="f54" fmla="val 193910"/>
                <a:gd name="f55" fmla="val 235934"/>
                <a:gd name="f56" fmla="val 206109"/>
                <a:gd name="f57" fmla="val 248438"/>
                <a:gd name="f58" fmla="val 218765"/>
                <a:gd name="f59" fmla="val 260485"/>
                <a:gd name="f60" fmla="val 231936"/>
                <a:gd name="f61" fmla="val 271941"/>
                <a:gd name="f62" fmla="val 245108"/>
                <a:gd name="f63" fmla="val 283396"/>
                <a:gd name="f64" fmla="val 258794"/>
                <a:gd name="f65" fmla="val 294258"/>
                <a:gd name="f66" fmla="val 273031"/>
                <a:gd name="f67" fmla="val 304375"/>
                <a:gd name="f68" fmla="val 287269"/>
                <a:gd name="f69" fmla="val 314492"/>
                <a:gd name="f70" fmla="val 302057"/>
                <a:gd name="f71" fmla="val 323864"/>
                <a:gd name="f72" fmla="val 317338"/>
                <a:gd name="f73" fmla="val 332352"/>
                <a:gd name="f74" fmla="val 332619"/>
                <a:gd name="f75" fmla="val 340841"/>
                <a:gd name="f76" fmla="val 348393"/>
                <a:gd name="f77" fmla="val 348445"/>
                <a:gd name="f78" fmla="val 364703"/>
                <a:gd name="f79" fmla="val 355042"/>
                <a:gd name="f80" fmla="val 381012"/>
                <a:gd name="f81" fmla="val 361638"/>
                <a:gd name="f82" fmla="val 397858"/>
                <a:gd name="f83" fmla="val 367227"/>
                <a:gd name="f84" fmla="val 414645"/>
                <a:gd name="f85" fmla="val 371852"/>
                <a:gd name="f86" fmla="val 431433"/>
                <a:gd name="f87" fmla="val 376477"/>
                <a:gd name="f88" fmla="val 448164"/>
                <a:gd name="f89" fmla="val 380138"/>
                <a:gd name="f90" fmla="val 466447"/>
                <a:gd name="f91" fmla="val 382577"/>
                <a:gd name="f92" fmla="val 477717"/>
                <a:gd name="f93" fmla="val 384081"/>
                <a:gd name="f94" fmla="val 489577"/>
                <a:gd name="f95" fmla="val 385120"/>
                <a:gd name="f96" fmla="val 501663"/>
                <a:gd name="f97" fmla="val 386051"/>
                <a:gd name="f98" fmla="val 516940"/>
                <a:gd name="f99" fmla="val 387228"/>
                <a:gd name="f100" fmla="val 516921"/>
                <a:gd name="f101" fmla="val 387753"/>
                <a:gd name="f102" fmla="val 501602"/>
                <a:gd name="f103" fmla="val 387471"/>
                <a:gd name="f104" fmla="val 489437"/>
                <a:gd name="f105" fmla="val 387247"/>
                <a:gd name="f106" fmla="val 477476"/>
                <a:gd name="f107" fmla="val 386842"/>
                <a:gd name="f108" fmla="val 466049"/>
                <a:gd name="f109" fmla="val 385963"/>
                <a:gd name="f110" fmla="val 447534"/>
                <a:gd name="f111" fmla="val 384539"/>
                <a:gd name="f112" fmla="val 430421"/>
                <a:gd name="f113" fmla="val 381872"/>
                <a:gd name="f114" fmla="val 413132"/>
                <a:gd name="f115" fmla="val 378195"/>
                <a:gd name="f116" fmla="val 395844"/>
                <a:gd name="f117" fmla="val 374518"/>
                <a:gd name="f118" fmla="val 378380"/>
                <a:gd name="f119" fmla="val 369831"/>
                <a:gd name="f120" fmla="val 361341"/>
                <a:gd name="f121" fmla="val 364069"/>
                <a:gd name="f122" fmla="val 344302"/>
                <a:gd name="f123" fmla="val 358307"/>
                <a:gd name="f124" fmla="val 327687"/>
                <a:gd name="f125" fmla="val 351470"/>
                <a:gd name="f126" fmla="val 311489"/>
                <a:gd name="f127" fmla="val 343675"/>
                <a:gd name="f128" fmla="val 295290"/>
                <a:gd name="f129" fmla="val 335881"/>
                <a:gd name="f130" fmla="val 279507"/>
                <a:gd name="f131" fmla="val 327129"/>
                <a:gd name="f132" fmla="val 264232"/>
                <a:gd name="f133" fmla="val 317566"/>
                <a:gd name="f134" fmla="val 248956"/>
                <a:gd name="f135" fmla="val 308004"/>
                <a:gd name="f136" fmla="val 234188"/>
                <a:gd name="f137" fmla="val 297631"/>
                <a:gd name="f138" fmla="val 219919"/>
                <a:gd name="f139" fmla="val 286617"/>
                <a:gd name="f140" fmla="val 205650"/>
                <a:gd name="f141" fmla="val 275604"/>
                <a:gd name="f142" fmla="val 191880"/>
                <a:gd name="f143" fmla="val 263952"/>
                <a:gd name="f144" fmla="val 178569"/>
                <a:gd name="f145" fmla="val 251815"/>
                <a:gd name="f146" fmla="val 165258"/>
                <a:gd name="f147" fmla="val 239679"/>
                <a:gd name="f148" fmla="val 152405"/>
                <a:gd name="f149" fmla="val 227059"/>
                <a:gd name="f150" fmla="val 139944"/>
                <a:gd name="f151" fmla="val 214088"/>
                <a:gd name="f152" fmla="val 127483"/>
                <a:gd name="f153" fmla="val 201117"/>
                <a:gd name="f154" fmla="val 115413"/>
                <a:gd name="f155" fmla="val 187795"/>
                <a:gd name="f156" fmla="val 103658"/>
                <a:gd name="f157" fmla="val 174227"/>
                <a:gd name="f158" fmla="val 91903"/>
                <a:gd name="f159" fmla="val 160660"/>
                <a:gd name="f160" fmla="val 80464"/>
                <a:gd name="f161" fmla="val 146847"/>
                <a:gd name="f162" fmla="val 69261"/>
                <a:gd name="f163" fmla="val 132876"/>
                <a:gd name="f164" fmla="val 58059"/>
                <a:gd name="f165" fmla="val 118904"/>
                <a:gd name="f166" fmla="val 47093"/>
                <a:gd name="f167" fmla="val 104773"/>
                <a:gd name="f168" fmla="val 36289"/>
                <a:gd name="f169" fmla="val 90554"/>
                <a:gd name="f170" fmla="val 25484"/>
                <a:gd name="f171" fmla="val 76334"/>
                <a:gd name="f172" fmla="val 14840"/>
                <a:gd name="f173" fmla="val 62026"/>
                <a:gd name="f174" fmla="val 4283"/>
                <a:gd name="f175" fmla="val 47692"/>
                <a:gd name="f176" fmla="val -6275"/>
                <a:gd name="f177" fmla="val 33359"/>
                <a:gd name="f178" fmla="val -16745"/>
                <a:gd name="f179" fmla="val 18999"/>
                <a:gd name="f180" fmla="val -27199"/>
                <a:gd name="f181" fmla="val 4670"/>
                <a:gd name="f182" fmla="val -37653"/>
                <a:gd name="f183" fmla="val -9659"/>
                <a:gd name="f184" fmla="val -48090"/>
                <a:gd name="f185" fmla="val -23958"/>
                <a:gd name="f186" fmla="val -58587"/>
                <a:gd name="f187" fmla="val -38158"/>
                <a:gd name="f188" fmla="val -69083"/>
                <a:gd name="f189" fmla="val -52359"/>
                <a:gd name="f190" fmla="val -79640"/>
                <a:gd name="f191" fmla="val -66461"/>
                <a:gd name="f192" fmla="val -90303"/>
                <a:gd name="f193" fmla="val -80429"/>
                <a:gd name="f194" fmla="val -100965"/>
                <a:gd name="f195" fmla="val -94396"/>
                <a:gd name="f196" fmla="val -111734"/>
                <a:gd name="f197" fmla="val -108230"/>
                <a:gd name="f198" fmla="val -122766"/>
                <a:gd name="f199" fmla="val -121740"/>
                <a:gd name="f200" fmla="val -133798"/>
                <a:gd name="f201" fmla="val -135251"/>
                <a:gd name="f202" fmla="val -145095"/>
                <a:gd name="f203" fmla="val -148438"/>
                <a:gd name="f204" fmla="val -156391"/>
                <a:gd name="f205" fmla="val -161625"/>
                <a:gd name="f206" fmla="val -168851"/>
                <a:gd name="f207" fmla="val -176170"/>
                <a:gd name="f208" fmla="val -167545"/>
                <a:gd name="f209" fmla="val -193839"/>
                <a:gd name="f210" fmla="val -156282"/>
                <a:gd name="f211" fmla="val -203175"/>
                <a:gd name="f212" fmla="val -145018"/>
                <a:gd name="f213" fmla="val -212512"/>
                <a:gd name="f214" fmla="val -127019"/>
                <a:gd name="f215" fmla="val -210824"/>
                <a:gd name="f216" fmla="val -115432"/>
                <a:gd name="f217" fmla="val -195575"/>
                <a:gd name="f218" fmla="val -104470"/>
                <a:gd name="f219" fmla="val -181148"/>
                <a:gd name="f220" fmla="val -93507"/>
                <a:gd name="f221" fmla="val -166721"/>
              </a:gdLst>
              <a:ahLst/>
              <a:cxnLst>
                <a:cxn ang="3cd4">
                  <a:pos x="hc" y="t"/>
                </a:cxn>
                <a:cxn ang="0">
                  <a:pos x="r" y="vc"/>
                </a:cxn>
                <a:cxn ang="cd4">
                  <a:pos x="hc" y="b"/>
                </a:cxn>
                <a:cxn ang="cd2">
                  <a:pos x="l" y="vc"/>
                </a:cxn>
              </a:cxnLst>
              <a:rect l="l" t="t" r="r" b="b"/>
              <a:pathLst>
                <a:path w="660312" h="5662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69" name="MMConnector"/>
            <p:cNvSpPr/>
            <p:nvPr/>
          </p:nvSpPr>
          <p:spPr>
            <a:xfrm>
              <a:off x="7782480" y="6011280"/>
              <a:ext cx="646560" cy="1076040"/>
            </a:xfrm>
            <a:custGeom>
              <a:avLst/>
              <a:gdLst>
                <a:gd name="f0" fmla="val -161343"/>
                <a:gd name="f1" fmla="val -402162"/>
                <a:gd name="f2" fmla="val -153223"/>
                <a:gd name="f3" fmla="val -385888"/>
                <a:gd name="f4" fmla="val -145709"/>
                <a:gd name="f5" fmla="val -369407"/>
                <a:gd name="f6" fmla="val -138502"/>
                <a:gd name="f7" fmla="val -352845"/>
                <a:gd name="f8" fmla="val -131296"/>
                <a:gd name="f9" fmla="val -336283"/>
                <a:gd name="f10" fmla="val -124397"/>
                <a:gd name="f11" fmla="val -319640"/>
                <a:gd name="f12" fmla="val -117777"/>
                <a:gd name="f13" fmla="val -302928"/>
                <a:gd name="f14" fmla="val -111157"/>
                <a:gd name="f15" fmla="val -286217"/>
                <a:gd name="f16" fmla="val -104815"/>
                <a:gd name="f17" fmla="val -269437"/>
                <a:gd name="f18" fmla="val -98671"/>
                <a:gd name="f19" fmla="val -252617"/>
                <a:gd name="f20" fmla="val -92527"/>
                <a:gd name="f21" fmla="val -235797"/>
                <a:gd name="f22" fmla="val -86581"/>
                <a:gd name="f23" fmla="val -218938"/>
                <a:gd name="f24" fmla="val -80779"/>
                <a:gd name="f25" fmla="val -202055"/>
                <a:gd name="f26" fmla="val -74977"/>
                <a:gd name="f27" fmla="val -185171"/>
                <a:gd name="f28" fmla="val -69321"/>
                <a:gd name="f29" fmla="val -168264"/>
                <a:gd name="f30" fmla="val -63759"/>
                <a:gd name="f31" fmla="val -151346"/>
                <a:gd name="f32" fmla="val -58197"/>
                <a:gd name="f33" fmla="val -134428"/>
                <a:gd name="f34" fmla="val -52730"/>
                <a:gd name="f35" fmla="val -117500"/>
                <a:gd name="f36" fmla="val -47315"/>
                <a:gd name="f37" fmla="val -100573"/>
                <a:gd name="f38" fmla="val -41900"/>
                <a:gd name="f39" fmla="val -83646"/>
                <a:gd name="f40" fmla="val -36536"/>
                <a:gd name="f41" fmla="val -66720"/>
                <a:gd name="f42" fmla="val -31183"/>
                <a:gd name="f43" fmla="val -49806"/>
                <a:gd name="f44" fmla="val -25830"/>
                <a:gd name="f45" fmla="val -32892"/>
                <a:gd name="f46" fmla="val -20487"/>
                <a:gd name="f47" fmla="val -15989"/>
                <a:gd name="f48" fmla="val -15116"/>
                <a:gd name="f49" fmla="val 891"/>
                <a:gd name="f50" fmla="val -9746"/>
                <a:gd name="f51" fmla="val 17772"/>
                <a:gd name="f52" fmla="val -4346"/>
                <a:gd name="f53" fmla="val 34630"/>
                <a:gd name="f54" fmla="val 1120"/>
                <a:gd name="f55" fmla="val 51454"/>
                <a:gd name="f56" fmla="val 6587"/>
                <a:gd name="f57" fmla="val 68278"/>
                <a:gd name="f58" fmla="val 12121"/>
                <a:gd name="f59" fmla="val 85069"/>
                <a:gd name="f60" fmla="val 17763"/>
                <a:gd name="f61" fmla="val 101812"/>
                <a:gd name="f62" fmla="val 23405"/>
                <a:gd name="f63" fmla="val 118555"/>
                <a:gd name="f64" fmla="val 29155"/>
                <a:gd name="f65" fmla="val 135251"/>
                <a:gd name="f66" fmla="val 35055"/>
                <a:gd name="f67" fmla="val 151882"/>
                <a:gd name="f68" fmla="val 40956"/>
                <a:gd name="f69" fmla="val 168514"/>
                <a:gd name="f70" fmla="val 47007"/>
                <a:gd name="f71" fmla="val 185082"/>
                <a:gd name="f72" fmla="val 53255"/>
                <a:gd name="f73" fmla="val 201565"/>
                <a:gd name="f74" fmla="val 59504"/>
                <a:gd name="f75" fmla="val 218048"/>
                <a:gd name="f76" fmla="val 65950"/>
                <a:gd name="f77" fmla="val 234445"/>
                <a:gd name="f78" fmla="val 72646"/>
                <a:gd name="f79" fmla="val 250730"/>
                <a:gd name="f80" fmla="val 79342"/>
                <a:gd name="f81" fmla="val 267016"/>
                <a:gd name="f82" fmla="val 86288"/>
                <a:gd name="f83" fmla="val 283188"/>
                <a:gd name="f84" fmla="val 93543"/>
                <a:gd name="f85" fmla="val 299211"/>
                <a:gd name="f86" fmla="val 100797"/>
                <a:gd name="f87" fmla="val 315234"/>
                <a:gd name="f88" fmla="val 108360"/>
                <a:gd name="f89" fmla="val 331107"/>
                <a:gd name="f90" fmla="val 116299"/>
                <a:gd name="f91" fmla="val 346781"/>
                <a:gd name="f92" fmla="val 124238"/>
                <a:gd name="f93" fmla="val 362454"/>
                <a:gd name="f94" fmla="val 132552"/>
                <a:gd name="f95" fmla="val 377928"/>
                <a:gd name="f96" fmla="val 141317"/>
                <a:gd name="f97" fmla="val 393134"/>
                <a:gd name="f98" fmla="val 150081"/>
                <a:gd name="f99" fmla="val 408340"/>
                <a:gd name="f100" fmla="val 159296"/>
                <a:gd name="f101" fmla="val 423278"/>
                <a:gd name="f102" fmla="val 169040"/>
                <a:gd name="f103" fmla="val 437854"/>
                <a:gd name="f104" fmla="val 178785"/>
                <a:gd name="f105" fmla="val 452431"/>
                <a:gd name="f106" fmla="val 189059"/>
                <a:gd name="f107" fmla="val 466647"/>
                <a:gd name="f108" fmla="val 199944"/>
                <a:gd name="f109" fmla="val 480377"/>
                <a:gd name="f110" fmla="val 210828"/>
                <a:gd name="f111" fmla="val 494108"/>
                <a:gd name="f112" fmla="val 222322"/>
                <a:gd name="f113" fmla="val 507354"/>
                <a:gd name="f114" fmla="val 234483"/>
                <a:gd name="f115" fmla="val 519958"/>
                <a:gd name="f116" fmla="val 246644"/>
                <a:gd name="f117" fmla="val 532561"/>
                <a:gd name="f118" fmla="val 259471"/>
                <a:gd name="f119" fmla="val 544523"/>
                <a:gd name="f120" fmla="val 273008"/>
                <a:gd name="f121" fmla="val 555661"/>
                <a:gd name="f122" fmla="val 286545"/>
                <a:gd name="f123" fmla="val 566799"/>
                <a:gd name="f124" fmla="val 300791"/>
                <a:gd name="f125" fmla="val 577114"/>
                <a:gd name="f126" fmla="val 315624"/>
                <a:gd name="f127" fmla="val 586431"/>
                <a:gd name="f128" fmla="val 330457"/>
                <a:gd name="f129" fmla="val 595748"/>
                <a:gd name="f130" fmla="val 345876"/>
                <a:gd name="f131" fmla="val 604066"/>
                <a:gd name="f132" fmla="val 362056"/>
                <a:gd name="f133" fmla="val 611263"/>
                <a:gd name="f134" fmla="val 378236"/>
                <a:gd name="f135" fmla="val 618459"/>
                <a:gd name="f136" fmla="val 395178"/>
                <a:gd name="f137" fmla="val 624534"/>
                <a:gd name="f138" fmla="val 411613"/>
                <a:gd name="f139" fmla="val 629463"/>
                <a:gd name="f140" fmla="val 428047"/>
                <a:gd name="f141" fmla="val 634392"/>
                <a:gd name="f142" fmla="val 443975"/>
                <a:gd name="f143" fmla="val 638176"/>
                <a:gd name="f144" fmla="val 463325"/>
                <a:gd name="f145" fmla="val 640853"/>
                <a:gd name="f146" fmla="val 476732"/>
                <a:gd name="f147" fmla="val 642708"/>
                <a:gd name="f148" fmla="val 491783"/>
                <a:gd name="f149" fmla="val 644033"/>
                <a:gd name="f150" fmla="val 503339"/>
                <a:gd name="f151" fmla="val 644895"/>
                <a:gd name="f152" fmla="val 518618"/>
                <a:gd name="f153" fmla="val 646035"/>
                <a:gd name="f154" fmla="val 518637"/>
                <a:gd name="f155" fmla="val 646256"/>
                <a:gd name="f156" fmla="val 503325"/>
                <a:gd name="f157" fmla="val 645702"/>
                <a:gd name="f158" fmla="val 491714"/>
                <a:gd name="f159" fmla="val 645281"/>
                <a:gd name="f160" fmla="val 476563"/>
                <a:gd name="f161" fmla="val 644531"/>
                <a:gd name="f162" fmla="val 463013"/>
                <a:gd name="f163" fmla="val 643180"/>
                <a:gd name="f164" fmla="val 443480"/>
                <a:gd name="f165" fmla="val 641233"/>
                <a:gd name="f166" fmla="val 427274"/>
                <a:gd name="f167" fmla="val 638039"/>
                <a:gd name="f168" fmla="val 410470"/>
                <a:gd name="f169" fmla="val 633694"/>
                <a:gd name="f170" fmla="val 393666"/>
                <a:gd name="f171" fmla="val 629348"/>
                <a:gd name="f172" fmla="val 376264"/>
                <a:gd name="f173" fmla="val 623851"/>
                <a:gd name="f174" fmla="val 359544"/>
                <a:gd name="f175" fmla="val 617166"/>
                <a:gd name="f176" fmla="val 342823"/>
                <a:gd name="f177" fmla="val 610482"/>
                <a:gd name="f178" fmla="val 326783"/>
                <a:gd name="f179" fmla="val 602609"/>
                <a:gd name="f180" fmla="val 311276"/>
                <a:gd name="f181" fmla="val 593677"/>
                <a:gd name="f182" fmla="val 295769"/>
                <a:gd name="f183" fmla="val 584745"/>
                <a:gd name="f184" fmla="val 280794"/>
                <a:gd name="f185" fmla="val 574753"/>
                <a:gd name="f186" fmla="val 266501"/>
                <a:gd name="f187" fmla="val 563882"/>
                <a:gd name="f188" fmla="val 252209"/>
                <a:gd name="f189" fmla="val 553010"/>
                <a:gd name="f190" fmla="val 238598"/>
                <a:gd name="f191" fmla="val 541259"/>
                <a:gd name="f192" fmla="val 225645"/>
                <a:gd name="f193" fmla="val 528823"/>
                <a:gd name="f194" fmla="val 212693"/>
                <a:gd name="f195" fmla="val 516387"/>
                <a:gd name="f196" fmla="val 200398"/>
                <a:gd name="f197" fmla="val 503268"/>
                <a:gd name="f198" fmla="val 188716"/>
                <a:gd name="f199" fmla="val 489636"/>
                <a:gd name="f200" fmla="val 177035"/>
                <a:gd name="f201" fmla="val 476004"/>
                <a:gd name="f202" fmla="val 165965"/>
                <a:gd name="f203" fmla="val 461859"/>
                <a:gd name="f204" fmla="val 155432"/>
                <a:gd name="f205" fmla="val 447337"/>
                <a:gd name="f206" fmla="val 144900"/>
                <a:gd name="f207" fmla="val 432815"/>
                <a:gd name="f208" fmla="val 134904"/>
                <a:gd name="f209" fmla="val 417917"/>
                <a:gd name="f210" fmla="val 125367"/>
                <a:gd name="f211" fmla="val 402742"/>
                <a:gd name="f212" fmla="val 115830"/>
                <a:gd name="f213" fmla="val 387568"/>
                <a:gd name="f214" fmla="val 106751"/>
                <a:gd name="f215" fmla="val 372118"/>
                <a:gd name="f216" fmla="val 98057"/>
                <a:gd name="f217" fmla="val 356467"/>
                <a:gd name="f218" fmla="val 89362"/>
                <a:gd name="f219" fmla="val 340816"/>
                <a:gd name="f220" fmla="val 81052"/>
                <a:gd name="f221" fmla="val 324964"/>
                <a:gd name="f222" fmla="val 73058"/>
                <a:gd name="f223" fmla="val 308966"/>
                <a:gd name="f224" fmla="val 65064"/>
                <a:gd name="f225" fmla="val 292967"/>
                <a:gd name="f226" fmla="val 57387"/>
                <a:gd name="f227" fmla="val 276822"/>
                <a:gd name="f228" fmla="val 49966"/>
                <a:gd name="f229" fmla="val 260571"/>
                <a:gd name="f230" fmla="val 42546"/>
                <a:gd name="f231" fmla="val 244319"/>
                <a:gd name="f232" fmla="val 35382"/>
                <a:gd name="f233" fmla="val 227962"/>
                <a:gd name="f234" fmla="val 28423"/>
                <a:gd name="f235" fmla="val 211529"/>
                <a:gd name="f236" fmla="val 21464"/>
                <a:gd name="f237" fmla="val 195096"/>
                <a:gd name="f238" fmla="val 14709"/>
                <a:gd name="f239" fmla="val 178588"/>
                <a:gd name="f240" fmla="val 8111"/>
                <a:gd name="f241" fmla="val 162028"/>
                <a:gd name="f242" fmla="val 1513"/>
                <a:gd name="f243" fmla="val 145468"/>
                <a:gd name="f244" fmla="val -4927"/>
                <a:gd name="f245" fmla="val 128857"/>
                <a:gd name="f246" fmla="val -11254"/>
                <a:gd name="f247" fmla="val 112214"/>
                <a:gd name="f248" fmla="val -17580"/>
                <a:gd name="f249" fmla="val 95571"/>
                <a:gd name="f250" fmla="val -23792"/>
                <a:gd name="f251" fmla="val 78896"/>
                <a:gd name="f252" fmla="val -29930"/>
                <a:gd name="f253" fmla="val 62205"/>
                <a:gd name="f254" fmla="val -36068"/>
                <a:gd name="f255" fmla="val 45515"/>
                <a:gd name="f256" fmla="val -42131"/>
                <a:gd name="f257" fmla="val 28810"/>
                <a:gd name="f258" fmla="val -48159"/>
                <a:gd name="f259" fmla="val 12105"/>
                <a:gd name="f260" fmla="val -54186"/>
                <a:gd name="f261" fmla="val -4600"/>
                <a:gd name="f262" fmla="val -60177"/>
                <a:gd name="f263" fmla="val -21304"/>
                <a:gd name="f264" fmla="val -66170"/>
                <a:gd name="f265" fmla="val -37993"/>
                <a:gd name="f266" fmla="val -72162"/>
                <a:gd name="f267" fmla="val -54682"/>
                <a:gd name="f268" fmla="val -78156"/>
                <a:gd name="f269" fmla="val -71355"/>
                <a:gd name="f270" fmla="val -84190"/>
                <a:gd name="f271" fmla="val -87996"/>
                <a:gd name="f272" fmla="val -90225"/>
                <a:gd name="f273" fmla="val -104637"/>
                <a:gd name="f274" fmla="val -96299"/>
                <a:gd name="f275" fmla="val -121245"/>
                <a:gd name="f276" fmla="val -102453"/>
                <a:gd name="f277" fmla="val -137803"/>
                <a:gd name="f278" fmla="val -108607"/>
                <a:gd name="f279" fmla="val -154361"/>
                <a:gd name="f280" fmla="val -114841"/>
                <a:gd name="f281" fmla="val -170869"/>
                <a:gd name="f282" fmla="val -121200"/>
                <a:gd name="f283" fmla="val -187302"/>
                <a:gd name="f284" fmla="val -127559"/>
                <a:gd name="f285" fmla="val -203735"/>
                <a:gd name="f286" fmla="val -134043"/>
                <a:gd name="f287" fmla="val -220094"/>
                <a:gd name="f288" fmla="val -140697"/>
                <a:gd name="f289" fmla="val -236352"/>
                <a:gd name="f290" fmla="val -147351"/>
                <a:gd name="f291" fmla="val -252610"/>
                <a:gd name="f292" fmla="val -154175"/>
                <a:gd name="f293" fmla="val -268767"/>
                <a:gd name="f294" fmla="val -161236"/>
                <a:gd name="f295" fmla="val -284776"/>
                <a:gd name="f296" fmla="val -168296"/>
                <a:gd name="f297" fmla="val -300784"/>
                <a:gd name="f298" fmla="val -175593"/>
                <a:gd name="f299" fmla="val -316644"/>
                <a:gd name="f300" fmla="val -183149"/>
                <a:gd name="f301" fmla="val -332336"/>
                <a:gd name="f302" fmla="val -190705"/>
                <a:gd name="f303" fmla="val -348028"/>
                <a:gd name="f304" fmla="val -198520"/>
                <a:gd name="f305" fmla="val -363552"/>
                <a:gd name="f306" fmla="val -206816"/>
                <a:gd name="f307" fmla="val -378707"/>
                <a:gd name="f308" fmla="val -215113"/>
                <a:gd name="f309" fmla="val -393861"/>
                <a:gd name="f310" fmla="val -223891"/>
                <a:gd name="f311" fmla="val -408646"/>
                <a:gd name="f312" fmla="val -232669"/>
                <a:gd name="f313" fmla="val -423432"/>
                <a:gd name="f314" fmla="val -242447"/>
                <a:gd name="f315" fmla="val -439900"/>
                <a:gd name="f316" fmla="val -238656"/>
                <a:gd name="f317" fmla="val -456993"/>
                <a:gd name="f318" fmla="val -226072"/>
                <a:gd name="f319" fmla="val -464455"/>
                <a:gd name="f320" fmla="val -213488"/>
                <a:gd name="f321" fmla="val -471918"/>
                <a:gd name="f322" fmla="val -196050"/>
                <a:gd name="f323" fmla="val -467399"/>
                <a:gd name="f324" fmla="val -186911"/>
                <a:gd name="f325" fmla="val -450568"/>
                <a:gd name="f326" fmla="val -178186"/>
                <a:gd name="f327" fmla="val -434502"/>
                <a:gd name="f328" fmla="val -169462"/>
                <a:gd name="f329" fmla="val -418435"/>
              </a:gdLst>
              <a:ahLst/>
              <a:cxnLst>
                <a:cxn ang="3cd4">
                  <a:pos x="hc" y="t"/>
                </a:cxn>
                <a:cxn ang="0">
                  <a:pos x="r" y="vc"/>
                </a:cxn>
                <a:cxn ang="cd4">
                  <a:pos x="hc" y="b"/>
                </a:cxn>
                <a:cxn ang="cd2">
                  <a:pos x="l" y="vc"/>
                </a:cxn>
              </a:cxnLst>
              <a:rect l="l" t="t" r="r" b="b"/>
              <a:pathLst>
                <a:path w="734190" h="10830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0" name="MMConnector"/>
            <p:cNvSpPr/>
            <p:nvPr/>
          </p:nvSpPr>
          <p:spPr>
            <a:xfrm>
              <a:off x="6858720" y="6140160"/>
              <a:ext cx="663120" cy="1332720"/>
            </a:xfrm>
            <a:custGeom>
              <a:avLst/>
              <a:gdLst>
                <a:gd name="f0" fmla="val 228208"/>
                <a:gd name="f1" fmla="val -507804"/>
                <a:gd name="f2" fmla="val 220642"/>
                <a:gd name="f3" fmla="val -492305"/>
                <a:gd name="f4" fmla="val 213603"/>
                <a:gd name="f5" fmla="val -476443"/>
                <a:gd name="f6" fmla="val 206849"/>
                <a:gd name="f7" fmla="val -460419"/>
                <a:gd name="f8" fmla="val 200096"/>
                <a:gd name="f9" fmla="val -444395"/>
                <a:gd name="f10" fmla="val 193630"/>
                <a:gd name="f11" fmla="val -428209"/>
                <a:gd name="f12" fmla="val 187432"/>
                <a:gd name="f13" fmla="val -411878"/>
                <a:gd name="f14" fmla="val 181233"/>
                <a:gd name="f15" fmla="val -395548"/>
                <a:gd name="f16" fmla="val 175302"/>
                <a:gd name="f17" fmla="val -379073"/>
                <a:gd name="f18" fmla="val 169574"/>
                <a:gd name="f19" fmla="val -362499"/>
                <a:gd name="f20" fmla="val 163846"/>
                <a:gd name="f21" fmla="val -345925"/>
                <a:gd name="f22" fmla="val 158321"/>
                <a:gd name="f23" fmla="val -329251"/>
                <a:gd name="f24" fmla="val 152957"/>
                <a:gd name="f25" fmla="val -312502"/>
                <a:gd name="f26" fmla="val 147593"/>
                <a:gd name="f27" fmla="val -295753"/>
                <a:gd name="f28" fmla="val 142389"/>
                <a:gd name="f29" fmla="val -278929"/>
                <a:gd name="f30" fmla="val 137307"/>
                <a:gd name="f31" fmla="val -262049"/>
                <a:gd name="f32" fmla="val 132225"/>
                <a:gd name="f33" fmla="val -245169"/>
                <a:gd name="f34" fmla="val 127264"/>
                <a:gd name="f35" fmla="val -228233"/>
                <a:gd name="f36" fmla="val 122391"/>
                <a:gd name="f37" fmla="val -211257"/>
                <a:gd name="f38" fmla="val 117517"/>
                <a:gd name="f39" fmla="val -194281"/>
                <a:gd name="f40" fmla="val 112731"/>
                <a:gd name="f41" fmla="val -177264"/>
                <a:gd name="f42" fmla="val 108001"/>
                <a:gd name="f43" fmla="val -160219"/>
                <a:gd name="f44" fmla="val 103272"/>
                <a:gd name="f45" fmla="val -143173"/>
                <a:gd name="f46" fmla="val 98598"/>
                <a:gd name="f47" fmla="val -126099"/>
                <a:gd name="f48" fmla="val 93953"/>
                <a:gd name="f49" fmla="val -109006"/>
                <a:gd name="f50" fmla="val 89308"/>
                <a:gd name="f51" fmla="val -91913"/>
                <a:gd name="f52" fmla="val 84690"/>
                <a:gd name="f53" fmla="val -74801"/>
                <a:gd name="f54" fmla="val 80074"/>
                <a:gd name="f55" fmla="val -57679"/>
                <a:gd name="f56" fmla="val 75458"/>
                <a:gd name="f57" fmla="val -40557"/>
                <a:gd name="f58" fmla="val 70842"/>
                <a:gd name="f59" fmla="val -23425"/>
                <a:gd name="f60" fmla="val 66202"/>
                <a:gd name="f61" fmla="val -6291"/>
                <a:gd name="f62" fmla="val 61561"/>
                <a:gd name="f63" fmla="val 10843"/>
                <a:gd name="f64" fmla="val 56895"/>
                <a:gd name="f65" fmla="val 27978"/>
                <a:gd name="f66" fmla="val 52176"/>
                <a:gd name="f67" fmla="val 45108"/>
                <a:gd name="f68" fmla="val 47458"/>
                <a:gd name="f69" fmla="val 62237"/>
                <a:gd name="f70" fmla="val 42688"/>
                <a:gd name="f71" fmla="val 79360"/>
                <a:gd name="f72" fmla="val 37838"/>
                <a:gd name="f73" fmla="val 96468"/>
                <a:gd name="f74" fmla="val 32988"/>
                <a:gd name="f75" fmla="val 113577"/>
                <a:gd name="f76" fmla="val 28059"/>
                <a:gd name="f77" fmla="val 130670"/>
                <a:gd name="f78" fmla="val 23021"/>
                <a:gd name="f79" fmla="val 147738"/>
                <a:gd name="f80" fmla="val 17983"/>
                <a:gd name="f81" fmla="val 164807"/>
                <a:gd name="f82" fmla="val 12837"/>
                <a:gd name="f83" fmla="val 181850"/>
                <a:gd name="f84" fmla="val 7551"/>
                <a:gd name="f85" fmla="val 198857"/>
                <a:gd name="f86" fmla="val 2264"/>
                <a:gd name="f87" fmla="val 215864"/>
                <a:gd name="f88" fmla="val -3162"/>
                <a:gd name="f89" fmla="val 232835"/>
                <a:gd name="f90" fmla="val -8763"/>
                <a:gd name="f91" fmla="val 249755"/>
                <a:gd name="f92" fmla="val -14365"/>
                <a:gd name="f93" fmla="val 266675"/>
                <a:gd name="f94" fmla="val -20141"/>
                <a:gd name="f95" fmla="val 283544"/>
                <a:gd name="f96" fmla="val -26132"/>
                <a:gd name="f97" fmla="val 300345"/>
                <a:gd name="f98" fmla="val -32122"/>
                <a:gd name="f99" fmla="val 317145"/>
                <a:gd name="f100" fmla="val -38327"/>
                <a:gd name="f101" fmla="val 333876"/>
                <a:gd name="f102" fmla="val -44792"/>
                <a:gd name="f103" fmla="val 350514"/>
                <a:gd name="f104" fmla="val -51256"/>
                <a:gd name="f105" fmla="val 367153"/>
                <a:gd name="f106" fmla="val -57979"/>
                <a:gd name="f107" fmla="val 383698"/>
                <a:gd name="f108" fmla="val -65014"/>
                <a:gd name="f109" fmla="val 400118"/>
                <a:gd name="f110" fmla="val -72049"/>
                <a:gd name="f111" fmla="val 416539"/>
                <a:gd name="f112" fmla="val -79395"/>
                <a:gd name="f113" fmla="val 432834"/>
                <a:gd name="f114" fmla="val -87112"/>
                <a:gd name="f115" fmla="val 448961"/>
                <a:gd name="f116" fmla="val -94829"/>
                <a:gd name="f117" fmla="val 465088"/>
                <a:gd name="f118" fmla="val -102916"/>
                <a:gd name="f119" fmla="val 481046"/>
                <a:gd name="f120" fmla="val -111443"/>
                <a:gd name="f121" fmla="val 496776"/>
                <a:gd name="f122" fmla="val -119970"/>
                <a:gd name="f123" fmla="val 512506"/>
                <a:gd name="f124" fmla="val -128937"/>
                <a:gd name="f125" fmla="val 528008"/>
                <a:gd name="f126" fmla="val -138417"/>
                <a:gd name="f127" fmla="val 543199"/>
                <a:gd name="f128" fmla="val -147898"/>
                <a:gd name="f129" fmla="val 558390"/>
                <a:gd name="f130" fmla="val -157893"/>
                <a:gd name="f131" fmla="val 573270"/>
                <a:gd name="f132" fmla="val -168481"/>
                <a:gd name="f133" fmla="val 587727"/>
                <a:gd name="f134" fmla="val -179068"/>
                <a:gd name="f135" fmla="val 602184"/>
                <a:gd name="f136" fmla="val -190248"/>
                <a:gd name="f137" fmla="val 616218"/>
                <a:gd name="f138" fmla="val -202088"/>
                <a:gd name="f139" fmla="val 629678"/>
                <a:gd name="f140" fmla="val -213928"/>
                <a:gd name="f141" fmla="val 643139"/>
                <a:gd name="f142" fmla="val -226427"/>
                <a:gd name="f143" fmla="val 656028"/>
                <a:gd name="f144" fmla="val -239628"/>
                <a:gd name="f145" fmla="val 668161"/>
                <a:gd name="f146" fmla="val -252828"/>
                <a:gd name="f147" fmla="val 680293"/>
                <a:gd name="f148" fmla="val -266730"/>
                <a:gd name="f149" fmla="val 691670"/>
                <a:gd name="f150" fmla="val -281295"/>
                <a:gd name="f151" fmla="val 702091"/>
                <a:gd name="f152" fmla="val -295861"/>
                <a:gd name="f153" fmla="val 712513"/>
                <a:gd name="f154" fmla="val -311089"/>
                <a:gd name="f155" fmla="val 721979"/>
                <a:gd name="f156" fmla="val -326939"/>
                <a:gd name="f157" fmla="val 730327"/>
                <a:gd name="f158" fmla="val -342789"/>
                <a:gd name="f159" fmla="val 738674"/>
                <a:gd name="f160" fmla="val -359261"/>
                <a:gd name="f161" fmla="val 745904"/>
                <a:gd name="f162" fmla="val -375964"/>
                <a:gd name="f163" fmla="val 751916"/>
                <a:gd name="f164" fmla="val -392668"/>
                <a:gd name="f165" fmla="val 757928"/>
                <a:gd name="f166" fmla="val -409605"/>
                <a:gd name="f167" fmla="val 762723"/>
                <a:gd name="f168" fmla="val -427411"/>
                <a:gd name="f169" fmla="val 766388"/>
                <a:gd name="f170" fmla="val -445216"/>
                <a:gd name="f171" fmla="val 770053"/>
                <a:gd name="f172" fmla="val -463891"/>
                <a:gd name="f173" fmla="val 772590"/>
                <a:gd name="f174" fmla="val -480201"/>
                <a:gd name="f175" fmla="val 773870"/>
                <a:gd name="f176" fmla="val -487765"/>
                <a:gd name="f177" fmla="val 774464"/>
                <a:gd name="f178" fmla="val -494820"/>
                <a:gd name="f179" fmla="val 774788"/>
                <a:gd name="f180" fmla="val -501602"/>
                <a:gd name="f181" fmla="val 774967"/>
                <a:gd name="f182" fmla="val -516918"/>
                <a:gd name="f183" fmla="val 775371"/>
                <a:gd name="f184" fmla="val -516917"/>
                <a:gd name="f185" fmla="val 775127"/>
                <a:gd name="f186" fmla="val -501621"/>
                <a:gd name="f187" fmla="val 774227"/>
                <a:gd name="f188" fmla="val -494864"/>
                <a:gd name="f189" fmla="val 773829"/>
                <a:gd name="f190" fmla="val -487845"/>
                <a:gd name="f191" fmla="val 773278"/>
                <a:gd name="f192" fmla="val -480336"/>
                <a:gd name="f193" fmla="val 772443"/>
                <a:gd name="f194" fmla="val -464130"/>
                <a:gd name="f195" fmla="val 770641"/>
                <a:gd name="f196" fmla="val -445645"/>
                <a:gd name="f197" fmla="val 767514"/>
                <a:gd name="f198" fmla="val -428106"/>
                <a:gd name="f199" fmla="val 763306"/>
                <a:gd name="f200" fmla="val -410566"/>
                <a:gd name="f201" fmla="val 759099"/>
                <a:gd name="f202" fmla="val -393972"/>
                <a:gd name="f203" fmla="val 753811"/>
                <a:gd name="f204" fmla="val -377686"/>
                <a:gd name="f205" fmla="val 747345"/>
                <a:gd name="f206" fmla="val -361399"/>
                <a:gd name="f207" fmla="val 740879"/>
                <a:gd name="f208" fmla="val -345420"/>
                <a:gd name="f209" fmla="val 733235"/>
                <a:gd name="f210" fmla="val -330117"/>
                <a:gd name="f211" fmla="val 724530"/>
                <a:gd name="f212" fmla="val -314814"/>
                <a:gd name="f213" fmla="val 715825"/>
                <a:gd name="f214" fmla="val -300186"/>
                <a:gd name="f215" fmla="val 706059"/>
                <a:gd name="f216" fmla="val -286253"/>
                <a:gd name="f217" fmla="val 695390"/>
                <a:gd name="f218" fmla="val -272320"/>
                <a:gd name="f219" fmla="val 684721"/>
                <a:gd name="f220" fmla="val -259081"/>
                <a:gd name="f221" fmla="val 673149"/>
                <a:gd name="f222" fmla="val -246555"/>
                <a:gd name="f223" fmla="val 660864"/>
                <a:gd name="f224" fmla="val -234029"/>
                <a:gd name="f225" fmla="val 648578"/>
                <a:gd name="f226" fmla="val -222216"/>
                <a:gd name="f227" fmla="val 635579"/>
                <a:gd name="f228" fmla="val -211062"/>
                <a:gd name="f229" fmla="val 622037"/>
                <a:gd name="f230" fmla="val -199909"/>
                <a:gd name="f231" fmla="val 608495"/>
                <a:gd name="f232" fmla="val -189415"/>
                <a:gd name="f233" fmla="val 594410"/>
                <a:gd name="f234" fmla="val -179509"/>
                <a:gd name="f235" fmla="val 579920"/>
                <a:gd name="f236" fmla="val -169603"/>
                <a:gd name="f237" fmla="val 565430"/>
                <a:gd name="f238" fmla="val -160284"/>
                <a:gd name="f239" fmla="val 550535"/>
                <a:gd name="f240" fmla="val -151472"/>
                <a:gd name="f241" fmla="val 535340"/>
                <a:gd name="f242" fmla="val -142661"/>
                <a:gd name="f243" fmla="val 520145"/>
                <a:gd name="f244" fmla="val -134357"/>
                <a:gd name="f245" fmla="val 504651"/>
                <a:gd name="f246" fmla="val -126485"/>
                <a:gd name="f247" fmla="val 488933"/>
                <a:gd name="f248" fmla="val -118613"/>
                <a:gd name="f249" fmla="val 473215"/>
                <a:gd name="f250" fmla="val -111173"/>
                <a:gd name="f251" fmla="val 457274"/>
                <a:gd name="f252" fmla="val -104098"/>
                <a:gd name="f253" fmla="val 441166"/>
                <a:gd name="f254" fmla="val -97022"/>
                <a:gd name="f255" fmla="val 425058"/>
                <a:gd name="f256" fmla="val -90312"/>
                <a:gd name="f257" fmla="val 408783"/>
                <a:gd name="f258" fmla="val -83906"/>
                <a:gd name="f259" fmla="val 392382"/>
                <a:gd name="f260" fmla="val -77501"/>
                <a:gd name="f261" fmla="val 375981"/>
                <a:gd name="f262" fmla="val -71401"/>
                <a:gd name="f263" fmla="val 359454"/>
                <a:gd name="f264" fmla="val -65555"/>
                <a:gd name="f265" fmla="val 342830"/>
                <a:gd name="f266" fmla="val -59710"/>
                <a:gd name="f267" fmla="val 326206"/>
                <a:gd name="f268" fmla="val -54118"/>
                <a:gd name="f269" fmla="val 309486"/>
                <a:gd name="f270" fmla="val -48737"/>
                <a:gd name="f271" fmla="val 292692"/>
                <a:gd name="f272" fmla="val -43356"/>
                <a:gd name="f273" fmla="val 275899"/>
                <a:gd name="f274" fmla="val -38185"/>
                <a:gd name="f275" fmla="val 259031"/>
                <a:gd name="f276" fmla="val -33184"/>
                <a:gd name="f277" fmla="val 242106"/>
                <a:gd name="f278" fmla="val -28184"/>
                <a:gd name="f279" fmla="val 225180"/>
                <a:gd name="f280" fmla="val -23355"/>
                <a:gd name="f281" fmla="val 208198"/>
                <a:gd name="f282" fmla="val -18662"/>
                <a:gd name="f283" fmla="val 191171"/>
                <a:gd name="f284" fmla="val -13970"/>
                <a:gd name="f285" fmla="val 174145"/>
                <a:gd name="f286" fmla="val -9414"/>
                <a:gd name="f287" fmla="val 157073"/>
                <a:gd name="f288" fmla="val -4962"/>
                <a:gd name="f289" fmla="val 139968"/>
                <a:gd name="f290" fmla="val -511"/>
                <a:gd name="f291" fmla="val 122863"/>
                <a:gd name="f292" fmla="val 3835"/>
                <a:gd name="f293" fmla="val 105723"/>
                <a:gd name="f294" fmla="val 8105"/>
                <a:gd name="f295" fmla="val 88557"/>
                <a:gd name="f296" fmla="val 12375"/>
                <a:gd name="f297" fmla="val 71391"/>
                <a:gd name="f298" fmla="val 16569"/>
                <a:gd name="f299" fmla="val 54199"/>
                <a:gd name="f300" fmla="val 20714"/>
                <a:gd name="f301" fmla="val 36987"/>
                <a:gd name="f302" fmla="val 24860"/>
                <a:gd name="f303" fmla="val 19775"/>
                <a:gd name="f304" fmla="val 28957"/>
                <a:gd name="f305" fmla="val 2544"/>
                <a:gd name="f306" fmla="val 33032"/>
                <a:gd name="f307" fmla="val -14701"/>
                <a:gd name="f308" fmla="val 37108"/>
                <a:gd name="f309" fmla="val -31946"/>
                <a:gd name="f310" fmla="val 41162"/>
                <a:gd name="f311" fmla="val -49205"/>
                <a:gd name="f312" fmla="val 45222"/>
                <a:gd name="f313" fmla="val -66472"/>
                <a:gd name="f314" fmla="val 49281"/>
                <a:gd name="f315" fmla="val -83739"/>
                <a:gd name="f316" fmla="val 53347"/>
                <a:gd name="f317" fmla="val -101015"/>
                <a:gd name="f318" fmla="val 57446"/>
                <a:gd name="f319" fmla="val -118294"/>
                <a:gd name="f320" fmla="val 61545"/>
                <a:gd name="f321" fmla="val -135572"/>
                <a:gd name="f322" fmla="val 65677"/>
                <a:gd name="f323" fmla="val -152854"/>
                <a:gd name="f324" fmla="val 69874"/>
                <a:gd name="f325" fmla="val -170134"/>
                <a:gd name="f326" fmla="val 74070"/>
                <a:gd name="f327" fmla="val -187413"/>
                <a:gd name="f328" fmla="val 78330"/>
                <a:gd name="f329" fmla="val -204691"/>
                <a:gd name="f330" fmla="val 82687"/>
                <a:gd name="f331" fmla="val -221959"/>
                <a:gd name="f332" fmla="val 87043"/>
                <a:gd name="f333" fmla="val -239227"/>
                <a:gd name="f334" fmla="val 91496"/>
                <a:gd name="f335" fmla="val -256487"/>
                <a:gd name="f336" fmla="val 96084"/>
                <a:gd name="f337" fmla="val -273730"/>
                <a:gd name="f338" fmla="val 100671"/>
                <a:gd name="f339" fmla="val -290974"/>
                <a:gd name="f340" fmla="val 105392"/>
                <a:gd name="f341" fmla="val -308200"/>
                <a:gd name="f342" fmla="val 110292"/>
                <a:gd name="f343" fmla="val -325400"/>
                <a:gd name="f344" fmla="val 115191"/>
                <a:gd name="f345" fmla="val -342600"/>
                <a:gd name="f346" fmla="val 120270"/>
                <a:gd name="f347" fmla="val -359773"/>
                <a:gd name="f348" fmla="val 125575"/>
                <a:gd name="f349" fmla="val -376906"/>
                <a:gd name="f350" fmla="val 130881"/>
                <a:gd name="f351" fmla="val -394040"/>
                <a:gd name="f352" fmla="val 136414"/>
                <a:gd name="f353" fmla="val -411133"/>
                <a:gd name="f354" fmla="val 142253"/>
                <a:gd name="f355" fmla="val -428162"/>
                <a:gd name="f356" fmla="val 148093"/>
                <a:gd name="f357" fmla="val -445191"/>
                <a:gd name="f358" fmla="val 154239"/>
                <a:gd name="f359" fmla="val -462155"/>
                <a:gd name="f360" fmla="val 160718"/>
                <a:gd name="f361" fmla="val -479043"/>
                <a:gd name="f362" fmla="val 167197"/>
                <a:gd name="f363" fmla="val -495931"/>
                <a:gd name="f364" fmla="val 174008"/>
                <a:gd name="f365" fmla="val -512743"/>
                <a:gd name="f366" fmla="val 181464"/>
                <a:gd name="f367" fmla="val -529360"/>
                <a:gd name="f368" fmla="val 188921"/>
                <a:gd name="f369" fmla="val -545977"/>
                <a:gd name="f370" fmla="val 197023"/>
                <a:gd name="f371" fmla="val -562399"/>
                <a:gd name="f372" fmla="val 205125"/>
                <a:gd name="f373" fmla="val -578820"/>
                <a:gd name="f374" fmla="val 213599"/>
                <a:gd name="f375" fmla="val -595995"/>
                <a:gd name="f376" fmla="val 230806"/>
                <a:gd name="f377" fmla="val -601240"/>
                <a:gd name="f378" fmla="val 243684"/>
                <a:gd name="f379" fmla="val -594299"/>
                <a:gd name="f380" fmla="val 256563"/>
                <a:gd name="f381" fmla="val -587358"/>
                <a:gd name="f382" fmla="val 260984"/>
                <a:gd name="f383" fmla="val -570471"/>
                <a:gd name="f384" fmla="val 251956"/>
                <a:gd name="f385" fmla="val -553580"/>
                <a:gd name="f386" fmla="val 243865"/>
                <a:gd name="f387" fmla="val -538442"/>
                <a:gd name="f388" fmla="val 235774"/>
                <a:gd name="f389" fmla="val -523304"/>
              </a:gdLst>
              <a:ahLst/>
              <a:cxnLst>
                <a:cxn ang="3cd4">
                  <a:pos x="hc" y="t"/>
                </a:cxn>
                <a:cxn ang="0">
                  <a:pos x="r" y="vc"/>
                </a:cxn>
                <a:cxn ang="cd4">
                  <a:pos x="hc" y="b"/>
                </a:cxn>
                <a:cxn ang="cd2">
                  <a:pos x="l" y="vc"/>
                </a:cxn>
              </a:cxnLst>
              <a:rect l="l" t="t" r="r" b="b"/>
              <a:pathLst>
                <a:path w="752940" h="13414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330" y="f331"/>
                  </a:cubicBezTo>
                  <a:cubicBezTo>
                    <a:pt x="f332" y="f333"/>
                    <a:pt x="f334" y="f335"/>
                    <a:pt x="f336" y="f337"/>
                  </a:cubicBezTo>
                  <a:cubicBezTo>
                    <a:pt x="f338" y="f339"/>
                    <a:pt x="f340" y="f341"/>
                    <a:pt x="f342" y="f343"/>
                  </a:cubicBezTo>
                  <a:cubicBezTo>
                    <a:pt x="f344" y="f345"/>
                    <a:pt x="f346" y="f347"/>
                    <a:pt x="f348" y="f349"/>
                  </a:cubicBezTo>
                  <a:cubicBezTo>
                    <a:pt x="f350" y="f351"/>
                    <a:pt x="f352" y="f353"/>
                    <a:pt x="f354" y="f355"/>
                  </a:cubicBezTo>
                  <a:cubicBezTo>
                    <a:pt x="f356" y="f357"/>
                    <a:pt x="f358" y="f359"/>
                    <a:pt x="f360" y="f361"/>
                  </a:cubicBezTo>
                  <a:cubicBezTo>
                    <a:pt x="f362" y="f363"/>
                    <a:pt x="f364" y="f365"/>
                    <a:pt x="f366" y="f367"/>
                  </a:cubicBezTo>
                  <a:cubicBezTo>
                    <a:pt x="f368" y="f369"/>
                    <a:pt x="f370" y="f371"/>
                    <a:pt x="f372" y="f373"/>
                  </a:cubicBezTo>
                  <a:cubicBezTo>
                    <a:pt x="f374" y="f375"/>
                    <a:pt x="f376" y="f377"/>
                    <a:pt x="f378" y="f379"/>
                  </a:cubicBezTo>
                  <a:cubicBezTo>
                    <a:pt x="f380" y="f381"/>
                    <a:pt x="f382" y="f383"/>
                    <a:pt x="f384" y="f385"/>
                  </a:cubicBezTo>
                  <a:cubicBezTo>
                    <a:pt x="f386" y="f387"/>
                    <a:pt x="f388" y="f38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1" name="MMConnector"/>
            <p:cNvSpPr/>
            <p:nvPr/>
          </p:nvSpPr>
          <p:spPr>
            <a:xfrm>
              <a:off x="6858720" y="5882760"/>
              <a:ext cx="621360" cy="819720"/>
            </a:xfrm>
            <a:custGeom>
              <a:avLst/>
              <a:gdLst>
                <a:gd name="f0" fmla="val 174874"/>
                <a:gd name="f1" fmla="val -249862"/>
                <a:gd name="f2" fmla="val 165500"/>
                <a:gd name="f3" fmla="val -235283"/>
                <a:gd name="f4" fmla="val 156529"/>
                <a:gd name="f5" fmla="val -220339"/>
                <a:gd name="f6" fmla="val 147766"/>
                <a:gd name="f7" fmla="val -205229"/>
                <a:gd name="f8" fmla="val 139002"/>
                <a:gd name="f9" fmla="val -190118"/>
                <a:gd name="f10" fmla="val 130445"/>
                <a:gd name="f11" fmla="val -174841"/>
                <a:gd name="f12" fmla="val 122065"/>
                <a:gd name="f13" fmla="val -159421"/>
                <a:gd name="f14" fmla="val 113685"/>
                <a:gd name="f15" fmla="val -144000"/>
                <a:gd name="f16" fmla="val 105482"/>
                <a:gd name="f17" fmla="val -128436"/>
                <a:gd name="f18" fmla="val 97387"/>
                <a:gd name="f19" fmla="val -112781"/>
                <a:gd name="f20" fmla="val 89291"/>
                <a:gd name="f21" fmla="val -97126"/>
                <a:gd name="f22" fmla="val 81304"/>
                <a:gd name="f23" fmla="val -81381"/>
                <a:gd name="f24" fmla="val 73370"/>
                <a:gd name="f25" fmla="val -65579"/>
                <a:gd name="f26" fmla="val 65436"/>
                <a:gd name="f27" fmla="val -49777"/>
                <a:gd name="f28" fmla="val 57557"/>
                <a:gd name="f29" fmla="val -33918"/>
                <a:gd name="f30" fmla="val 49676"/>
                <a:gd name="f31" fmla="val -18034"/>
                <a:gd name="f32" fmla="val 41796"/>
                <a:gd name="f33" fmla="val -2151"/>
                <a:gd name="f34" fmla="val 33915"/>
                <a:gd name="f35" fmla="val 13757"/>
                <a:gd name="f36" fmla="val 25980"/>
                <a:gd name="f37" fmla="val 29660"/>
                <a:gd name="f38" fmla="val 18044"/>
                <a:gd name="f39" fmla="val 45563"/>
                <a:gd name="f40" fmla="val 10055"/>
                <a:gd name="f41" fmla="val 61461"/>
                <a:gd name="f42" fmla="val 1956"/>
                <a:gd name="f43" fmla="val 77323"/>
                <a:gd name="f44" fmla="val -6144"/>
                <a:gd name="f45" fmla="val 93185"/>
                <a:gd name="f46" fmla="val -14352"/>
                <a:gd name="f47" fmla="val 109011"/>
                <a:gd name="f48" fmla="val -22729"/>
                <a:gd name="f49" fmla="val 124766"/>
                <a:gd name="f50" fmla="val -31105"/>
                <a:gd name="f51" fmla="val 140521"/>
                <a:gd name="f52" fmla="val -39648"/>
                <a:gd name="f53" fmla="val 156206"/>
                <a:gd name="f54" fmla="val -48422"/>
                <a:gd name="f55" fmla="val 171779"/>
                <a:gd name="f56" fmla="val -57196"/>
                <a:gd name="f57" fmla="val 187352"/>
                <a:gd name="f58" fmla="val -66199"/>
                <a:gd name="f59" fmla="val 202814"/>
                <a:gd name="f60" fmla="val -75501"/>
                <a:gd name="f61" fmla="val 218112"/>
                <a:gd name="f62" fmla="val -84802"/>
                <a:gd name="f63" fmla="val 233409"/>
                <a:gd name="f64" fmla="val -94402"/>
                <a:gd name="f65" fmla="val 248543"/>
                <a:gd name="f66" fmla="val -104374"/>
                <a:gd name="f67" fmla="val 263446"/>
                <a:gd name="f68" fmla="val -114346"/>
                <a:gd name="f69" fmla="val 278349"/>
                <a:gd name="f70" fmla="val -124690"/>
                <a:gd name="f71" fmla="val 293019"/>
                <a:gd name="f72" fmla="val -135485"/>
                <a:gd name="f73" fmla="val 307369"/>
                <a:gd name="f74" fmla="val -146279"/>
                <a:gd name="f75" fmla="val 321718"/>
                <a:gd name="f76" fmla="val -157524"/>
                <a:gd name="f77" fmla="val 335745"/>
                <a:gd name="f78" fmla="val -169296"/>
                <a:gd name="f79" fmla="val 349331"/>
                <a:gd name="f80" fmla="val -181068"/>
                <a:gd name="f81" fmla="val 362917"/>
                <a:gd name="f82" fmla="val -193368"/>
                <a:gd name="f83" fmla="val 376062"/>
                <a:gd name="f84" fmla="val -206254"/>
                <a:gd name="f85" fmla="val 388613"/>
                <a:gd name="f86" fmla="val -219140"/>
                <a:gd name="f87" fmla="val 401164"/>
                <a:gd name="f88" fmla="val -232613"/>
                <a:gd name="f89" fmla="val 413121"/>
                <a:gd name="f90" fmla="val -246710"/>
                <a:gd name="f91" fmla="val 424303"/>
                <a:gd name="f92" fmla="val -260806"/>
                <a:gd name="f93" fmla="val 435485"/>
                <a:gd name="f94" fmla="val -275526"/>
                <a:gd name="f95" fmla="val 445892"/>
                <a:gd name="f96" fmla="val -290796"/>
                <a:gd name="f97" fmla="val 455339"/>
                <a:gd name="f98" fmla="val -306066"/>
                <a:gd name="f99" fmla="val 464785"/>
                <a:gd name="f100" fmla="val -321886"/>
                <a:gd name="f101" fmla="val 473272"/>
                <a:gd name="f102" fmla="val -338296"/>
                <a:gd name="f103" fmla="val 480653"/>
                <a:gd name="f104" fmla="val -354707"/>
                <a:gd name="f105" fmla="val 488034"/>
                <a:gd name="f106" fmla="val -371709"/>
                <a:gd name="f107" fmla="val 494310"/>
                <a:gd name="f108" fmla="val -388589"/>
                <a:gd name="f109" fmla="val 499426"/>
                <a:gd name="f110" fmla="val -405468"/>
                <a:gd name="f111" fmla="val 504542"/>
                <a:gd name="f112" fmla="val -422225"/>
                <a:gd name="f113" fmla="val 508499"/>
                <a:gd name="f114" fmla="val -440760"/>
                <a:gd name="f115" fmla="val 511323"/>
                <a:gd name="f116" fmla="val -459295"/>
                <a:gd name="f117" fmla="val 514148"/>
                <a:gd name="f118" fmla="val -479608"/>
                <a:gd name="f119" fmla="val 515840"/>
                <a:gd name="f120" fmla="val -493844"/>
                <a:gd name="f121" fmla="val 516564"/>
                <a:gd name="f122" fmla="val -496652"/>
                <a:gd name="f123" fmla="val 516707"/>
                <a:gd name="f124" fmla="val -499223"/>
                <a:gd name="f125" fmla="val 516812"/>
                <a:gd name="f126" fmla="val -501605"/>
                <a:gd name="f127" fmla="val 516887"/>
                <a:gd name="f128" fmla="val -516919"/>
                <a:gd name="f129" fmla="val 517369"/>
                <a:gd name="f130" fmla="val -516900"/>
                <a:gd name="f131" fmla="val 517021"/>
                <a:gd name="f132" fmla="val -501625"/>
                <a:gd name="f133" fmla="val 515830"/>
                <a:gd name="f134" fmla="val -499262"/>
                <a:gd name="f135" fmla="val 515646"/>
                <a:gd name="f136" fmla="val -496713"/>
                <a:gd name="f137" fmla="val 515423"/>
                <a:gd name="f138" fmla="val -493933"/>
                <a:gd name="f139" fmla="val 515152"/>
                <a:gd name="f140" fmla="val -479796"/>
                <a:gd name="f141" fmla="val 513774"/>
                <a:gd name="f142" fmla="val -459688"/>
                <a:gd name="f143" fmla="val 511153"/>
                <a:gd name="f144" fmla="val -441465"/>
                <a:gd name="f145" fmla="val 507507"/>
                <a:gd name="f146" fmla="val -423241"/>
                <a:gd name="f147" fmla="val 503860"/>
                <a:gd name="f148" fmla="val -406901"/>
                <a:gd name="f149" fmla="val 499187"/>
                <a:gd name="f150" fmla="val -390544"/>
                <a:gd name="f151" fmla="val 493388"/>
                <a:gd name="f152" fmla="val -374186"/>
                <a:gd name="f153" fmla="val 487588"/>
                <a:gd name="f154" fmla="val -357810"/>
                <a:gd name="f155" fmla="val 480663"/>
                <a:gd name="f156" fmla="val -342107"/>
                <a:gd name="f157" fmla="val 472707"/>
                <a:gd name="f158" fmla="val -326404"/>
                <a:gd name="f159" fmla="val 464750"/>
                <a:gd name="f160" fmla="val -311374"/>
                <a:gd name="f161" fmla="val 455763"/>
                <a:gd name="f162" fmla="val -296943"/>
                <a:gd name="f163" fmla="val 445882"/>
                <a:gd name="f164" fmla="val -282513"/>
                <a:gd name="f165" fmla="val 436001"/>
                <a:gd name="f166" fmla="val -268682"/>
                <a:gd name="f167" fmla="val 425227"/>
                <a:gd name="f168" fmla="val -255497"/>
                <a:gd name="f169" fmla="val 413734"/>
                <a:gd name="f170" fmla="val -242313"/>
                <a:gd name="f171" fmla="val 402241"/>
                <a:gd name="f172" fmla="val -229774"/>
                <a:gd name="f173" fmla="val 390029"/>
                <a:gd name="f174" fmla="val -217826"/>
                <a:gd name="f175" fmla="val 377261"/>
                <a:gd name="f176" fmla="val -205879"/>
                <a:gd name="f177" fmla="val 364493"/>
                <a:gd name="f178" fmla="val -194522"/>
                <a:gd name="f179" fmla="val 351169"/>
                <a:gd name="f180" fmla="val -183687"/>
                <a:gd name="f181" fmla="val 337427"/>
                <a:gd name="f182" fmla="val -172852"/>
                <a:gd name="f183" fmla="val 323684"/>
                <a:gd name="f184" fmla="val -162539"/>
                <a:gd name="f185" fmla="val 309522"/>
                <a:gd name="f186" fmla="val -152667"/>
                <a:gd name="f187" fmla="val 295048"/>
                <a:gd name="f188" fmla="val -142794"/>
                <a:gd name="f189" fmla="val 280574"/>
                <a:gd name="f190" fmla="val -133362"/>
                <a:gd name="f191" fmla="val 265788"/>
                <a:gd name="f192" fmla="val -124291"/>
                <a:gd name="f193" fmla="val 250770"/>
                <a:gd name="f194" fmla="val -115220"/>
                <a:gd name="f195" fmla="val 235752"/>
                <a:gd name="f196" fmla="val -106509"/>
                <a:gd name="f197" fmla="val 220501"/>
                <a:gd name="f198" fmla="val -98085"/>
                <a:gd name="f199" fmla="val 205080"/>
                <a:gd name="f200" fmla="val -89661"/>
                <a:gd name="f201" fmla="val 189658"/>
                <a:gd name="f202" fmla="val -81523"/>
                <a:gd name="f203" fmla="val 174065"/>
                <a:gd name="f204" fmla="val -73603"/>
                <a:gd name="f205" fmla="val 158346"/>
                <a:gd name="f206" fmla="val -65683"/>
                <a:gd name="f207" fmla="val 142626"/>
                <a:gd name="f208" fmla="val -57981"/>
                <a:gd name="f209" fmla="val 126781"/>
                <a:gd name="f210" fmla="val -50434"/>
                <a:gd name="f211" fmla="val 110845"/>
                <a:gd name="f212" fmla="val -42887"/>
                <a:gd name="f213" fmla="val 94909"/>
                <a:gd name="f214" fmla="val -35495"/>
                <a:gd name="f215" fmla="val 78882"/>
                <a:gd name="f216" fmla="val -28199"/>
                <a:gd name="f217" fmla="val 62793"/>
                <a:gd name="f218" fmla="val -20903"/>
                <a:gd name="f219" fmla="val 46704"/>
                <a:gd name="f220" fmla="val -13702"/>
                <a:gd name="f221" fmla="val 30552"/>
                <a:gd name="f222" fmla="val -6540"/>
                <a:gd name="f223" fmla="val 14362"/>
                <a:gd name="f224" fmla="val 622"/>
                <a:gd name="f225" fmla="val -1828"/>
                <a:gd name="f226" fmla="val 7745"/>
                <a:gd name="f227" fmla="val -18056"/>
                <a:gd name="f228" fmla="val 14887"/>
                <a:gd name="f229" fmla="val -34301"/>
                <a:gd name="f230" fmla="val 22029"/>
                <a:gd name="f231" fmla="val -50545"/>
                <a:gd name="f232" fmla="val 29189"/>
                <a:gd name="f233" fmla="val -66807"/>
                <a:gd name="f234" fmla="val 36428"/>
                <a:gd name="f235" fmla="val -83062"/>
                <a:gd name="f236" fmla="val 43667"/>
                <a:gd name="f237" fmla="val -99317"/>
                <a:gd name="f238" fmla="val 50984"/>
                <a:gd name="f239" fmla="val -115567"/>
                <a:gd name="f240" fmla="val 58441"/>
                <a:gd name="f241" fmla="val -131787"/>
                <a:gd name="f242" fmla="val 65898"/>
                <a:gd name="f243" fmla="val -148008"/>
                <a:gd name="f244" fmla="val 73494"/>
                <a:gd name="f245" fmla="val -164200"/>
                <a:gd name="f246" fmla="val 81314"/>
                <a:gd name="f247" fmla="val -180329"/>
                <a:gd name="f248" fmla="val 89134"/>
                <a:gd name="f249" fmla="val -196457"/>
                <a:gd name="f250" fmla="val 97177"/>
                <a:gd name="f251" fmla="val -212522"/>
                <a:gd name="f252" fmla="val 105481"/>
                <a:gd name="f253" fmla="val -228506"/>
                <a:gd name="f254" fmla="val 113785"/>
                <a:gd name="f255" fmla="val -244491"/>
                <a:gd name="f256" fmla="val 122349"/>
                <a:gd name="f257" fmla="val -260394"/>
                <a:gd name="f258" fmla="val 131443"/>
                <a:gd name="f259" fmla="val -276085"/>
                <a:gd name="f260" fmla="val 140537"/>
                <a:gd name="f261" fmla="val -291777"/>
                <a:gd name="f262" fmla="val 150162"/>
                <a:gd name="f263" fmla="val -307256"/>
                <a:gd name="f264" fmla="val 159786"/>
                <a:gd name="f265" fmla="val -322736"/>
                <a:gd name="f266" fmla="val 169899"/>
                <a:gd name="f267" fmla="val -339001"/>
                <a:gd name="f268" fmla="val 187614"/>
                <a:gd name="f269" fmla="val -342428"/>
                <a:gd name="f270" fmla="val 199720"/>
                <a:gd name="f271" fmla="val -334213"/>
                <a:gd name="f272" fmla="val 211826"/>
                <a:gd name="f273" fmla="val -325998"/>
                <a:gd name="f274" fmla="val 214664"/>
                <a:gd name="f275" fmla="val -308642"/>
                <a:gd name="f276" fmla="val 203808"/>
                <a:gd name="f277" fmla="val -292864"/>
                <a:gd name="f278" fmla="val 194029"/>
                <a:gd name="f279" fmla="val -278652"/>
                <a:gd name="f280" fmla="val 184249"/>
                <a:gd name="f281" fmla="val -264440"/>
              </a:gdLst>
              <a:ahLst/>
              <a:cxnLst>
                <a:cxn ang="3cd4">
                  <a:pos x="hc" y="t"/>
                </a:cxn>
                <a:cxn ang="0">
                  <a:pos x="r" y="vc"/>
                </a:cxn>
                <a:cxn ang="cd4">
                  <a:pos x="hc" y="b"/>
                </a:cxn>
                <a:cxn ang="cd2">
                  <a:pos x="l" y="vc"/>
                </a:cxn>
              </a:cxnLst>
              <a:rect l="l" t="t" r="r" b="b"/>
              <a:pathLst>
                <a:path w="706197" h="8246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2" name="MMConnector"/>
            <p:cNvSpPr/>
            <p:nvPr/>
          </p:nvSpPr>
          <p:spPr>
            <a:xfrm>
              <a:off x="6858720" y="5626079"/>
              <a:ext cx="502920" cy="305640"/>
            </a:xfrm>
            <a:custGeom>
              <a:avLst/>
              <a:gdLst>
                <a:gd name="f0" fmla="val 23308"/>
                <a:gd name="f1" fmla="val 3972"/>
                <a:gd name="f2" fmla="val 9602"/>
                <a:gd name="f3" fmla="val 15137"/>
                <a:gd name="f4" fmla="val -4087"/>
                <a:gd name="f5" fmla="val 26439"/>
                <a:gd name="f6" fmla="val -17851"/>
                <a:gd name="f7" fmla="val 37719"/>
                <a:gd name="f8" fmla="val -31615"/>
                <a:gd name="f9" fmla="val 48998"/>
                <a:gd name="f10" fmla="val -45454"/>
                <a:gd name="f11" fmla="val 60255"/>
                <a:gd name="f12" fmla="val -59431"/>
                <a:gd name="f13" fmla="val 71405"/>
                <a:gd name="f14" fmla="val -73408"/>
                <a:gd name="f15" fmla="val 82554"/>
                <a:gd name="f16" fmla="val -87524"/>
                <a:gd name="f17" fmla="val 93596"/>
                <a:gd name="f18" fmla="val -101847"/>
                <a:gd name="f19" fmla="val 104417"/>
                <a:gd name="f20" fmla="val -116171"/>
                <a:gd name="f21" fmla="val 115237"/>
                <a:gd name="f22" fmla="val -130702"/>
                <a:gd name="f23" fmla="val 125836"/>
                <a:gd name="f24" fmla="val -145501"/>
                <a:gd name="f25" fmla="val 136092"/>
                <a:gd name="f26" fmla="val -160299"/>
                <a:gd name="f27" fmla="val 146348"/>
                <a:gd name="f28" fmla="val -175365"/>
                <a:gd name="f29" fmla="val 156261"/>
                <a:gd name="f30" fmla="val -190737"/>
                <a:gd name="f31" fmla="val 165697"/>
                <a:gd name="f32" fmla="val -206109"/>
                <a:gd name="f33" fmla="val 175133"/>
                <a:gd name="f34" fmla="val -221788"/>
                <a:gd name="f35" fmla="val 184091"/>
                <a:gd name="f36" fmla="val -237799"/>
                <a:gd name="f37" fmla="val 192432"/>
                <a:gd name="f38" fmla="val -253809"/>
                <a:gd name="f39" fmla="val 200773"/>
                <a:gd name="f40" fmla="val -270152"/>
                <a:gd name="f41" fmla="val 208496"/>
                <a:gd name="f42" fmla="val -286760"/>
                <a:gd name="f43" fmla="val 215473"/>
                <a:gd name="f44" fmla="val -303369"/>
                <a:gd name="f45" fmla="val 222449"/>
                <a:gd name="f46" fmla="val -320242"/>
                <a:gd name="f47" fmla="val 228679"/>
                <a:gd name="f48" fmla="val -337482"/>
                <a:gd name="f49" fmla="val 234058"/>
                <a:gd name="f50" fmla="val -354722"/>
                <a:gd name="f51" fmla="val 239437"/>
                <a:gd name="f52" fmla="val -372329"/>
                <a:gd name="f53" fmla="val 243966"/>
                <a:gd name="f54" fmla="val -389606"/>
                <a:gd name="f55" fmla="val 247614"/>
                <a:gd name="f56" fmla="val -406884"/>
                <a:gd name="f57" fmla="val 251263"/>
                <a:gd name="f58" fmla="val -423832"/>
                <a:gd name="f59" fmla="val 254031"/>
                <a:gd name="f60" fmla="val -442619"/>
                <a:gd name="f61" fmla="val 255862"/>
                <a:gd name="f62" fmla="val -461406"/>
                <a:gd name="f63" fmla="val 257692"/>
                <a:gd name="f64" fmla="val -482032"/>
                <a:gd name="f65" fmla="val 258585"/>
                <a:gd name="f66" fmla="val -495968"/>
                <a:gd name="f67" fmla="val 258852"/>
                <a:gd name="f68" fmla="val -497982"/>
                <a:gd name="f69" fmla="val 258890"/>
                <a:gd name="f70" fmla="val -499856"/>
                <a:gd name="f71" fmla="val 258916"/>
                <a:gd name="f72" fmla="val -501610"/>
                <a:gd name="f73" fmla="val 258930"/>
                <a:gd name="f74" fmla="val -516931"/>
                <a:gd name="f75" fmla="val 259055"/>
                <a:gd name="f76" fmla="val -516903"/>
                <a:gd name="f77" fmla="val 258457"/>
                <a:gd name="f78" fmla="val -501640"/>
                <a:gd name="f79" fmla="val 257112"/>
                <a:gd name="f80" fmla="val -499908"/>
                <a:gd name="f81" fmla="val 256959"/>
                <a:gd name="f82" fmla="val -498060"/>
                <a:gd name="f83" fmla="val 256786"/>
                <a:gd name="f84" fmla="val -496078"/>
                <a:gd name="f85" fmla="val 256590"/>
                <a:gd name="f86" fmla="val -482274"/>
                <a:gd name="f87" fmla="val 255220"/>
                <a:gd name="f88" fmla="val -461925"/>
                <a:gd name="f89" fmla="val 252702"/>
                <a:gd name="f90" fmla="val -443554"/>
                <a:gd name="f91" fmla="val 249420"/>
                <a:gd name="f92" fmla="val -425183"/>
                <a:gd name="f93" fmla="val 246137"/>
                <a:gd name="f94" fmla="val -408791"/>
                <a:gd name="f95" fmla="val 242091"/>
                <a:gd name="f96" fmla="val -392204"/>
                <a:gd name="f97" fmla="val 237178"/>
                <a:gd name="f98" fmla="val -375617"/>
                <a:gd name="f99" fmla="val 232266"/>
                <a:gd name="f100" fmla="val -358835"/>
                <a:gd name="f101" fmla="val 226488"/>
                <a:gd name="f102" fmla="val -342528"/>
                <a:gd name="f103" fmla="val 219934"/>
                <a:gd name="f104" fmla="val -326222"/>
                <a:gd name="f105" fmla="val 213380"/>
                <a:gd name="f106" fmla="val -310389"/>
                <a:gd name="f107" fmla="val 206050"/>
                <a:gd name="f108" fmla="val -294896"/>
                <a:gd name="f109" fmla="val 198034"/>
                <a:gd name="f110" fmla="val -279402"/>
                <a:gd name="f111" fmla="val 190017"/>
                <a:gd name="f112" fmla="val -264247"/>
                <a:gd name="f113" fmla="val 181315"/>
                <a:gd name="f114" fmla="val -249462"/>
                <a:gd name="f115" fmla="val 172045"/>
                <a:gd name="f116" fmla="val -234677"/>
                <a:gd name="f117" fmla="val 162774"/>
                <a:gd name="f118" fmla="val -220261"/>
                <a:gd name="f119" fmla="val 152936"/>
                <a:gd name="f120" fmla="val -206160"/>
                <a:gd name="f121" fmla="val 142648"/>
                <a:gd name="f122" fmla="val -192058"/>
                <a:gd name="f123" fmla="val 132361"/>
                <a:gd name="f124" fmla="val -178271"/>
                <a:gd name="f125" fmla="val 121623"/>
                <a:gd name="f126" fmla="val -164735"/>
                <a:gd name="f127" fmla="val 110546"/>
                <a:gd name="f128" fmla="val -151198"/>
                <a:gd name="f129" fmla="val 99470"/>
                <a:gd name="f130" fmla="val -137913"/>
                <a:gd name="f131" fmla="val 88054"/>
                <a:gd name="f132" fmla="val -124802"/>
                <a:gd name="f133" fmla="val 76397"/>
                <a:gd name="f134" fmla="val -111691"/>
                <a:gd name="f135" fmla="val 64741"/>
                <a:gd name="f136" fmla="val -98753"/>
                <a:gd name="f137" fmla="val 52844"/>
                <a:gd name="f138" fmla="val -85901"/>
                <a:gd name="f139" fmla="val 40797"/>
                <a:gd name="f140" fmla="val -73049"/>
                <a:gd name="f141" fmla="val 28749"/>
                <a:gd name="f142" fmla="val -60282"/>
                <a:gd name="f143" fmla="val 16552"/>
                <a:gd name="f144" fmla="val -47529"/>
                <a:gd name="f145" fmla="val 4278"/>
                <a:gd name="f146" fmla="val -34777"/>
                <a:gd name="f147" fmla="val -7996"/>
                <a:gd name="f148" fmla="val -22038"/>
                <a:gd name="f149" fmla="val -20346"/>
                <a:gd name="f150" fmla="val -9165"/>
                <a:gd name="f151" fmla="val -32664"/>
                <a:gd name="f152" fmla="val 3708"/>
                <a:gd name="f153" fmla="val -44981"/>
                <a:gd name="f154" fmla="val 16716"/>
                <a:gd name="f155" fmla="val -57265"/>
                <a:gd name="f156" fmla="val 29724"/>
                <a:gd name="f157" fmla="val -69550"/>
                <a:gd name="f158" fmla="val 43648"/>
                <a:gd name="f159" fmla="val -82699"/>
                <a:gd name="f160" fmla="val 61718"/>
                <a:gd name="f161" fmla="val -81321"/>
                <a:gd name="f162" fmla="val 71269"/>
                <a:gd name="f163" fmla="val -70238"/>
                <a:gd name="f164" fmla="val 80819"/>
                <a:gd name="f165" fmla="val -59156"/>
                <a:gd name="f166" fmla="val 79382"/>
                <a:gd name="f167" fmla="val -41249"/>
                <a:gd name="f168" fmla="val 64454"/>
                <a:gd name="f169" fmla="val -29250"/>
                <a:gd name="f170" fmla="val 50734"/>
                <a:gd name="f171" fmla="val -18222"/>
                <a:gd name="f172" fmla="val 37013"/>
                <a:gd name="f173" fmla="val -7193"/>
              </a:gdLst>
              <a:ahLst/>
              <a:cxnLst>
                <a:cxn ang="3cd4">
                  <a:pos x="hc" y="t"/>
                </a:cxn>
                <a:cxn ang="0">
                  <a:pos x="r" y="vc"/>
                </a:cxn>
                <a:cxn ang="cd4">
                  <a:pos x="hc" y="b"/>
                </a:cxn>
                <a:cxn ang="cd2">
                  <a:pos x="l" y="vc"/>
                </a:cxn>
              </a:cxnLst>
              <a:rect l="l" t="t" r="r" b="b"/>
              <a:pathLst>
                <a:path w="571489" h="3078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3" name="MMConnector"/>
            <p:cNvSpPr/>
            <p:nvPr/>
          </p:nvSpPr>
          <p:spPr>
            <a:xfrm>
              <a:off x="6858720" y="5369040"/>
              <a:ext cx="421200" cy="7560"/>
            </a:xfrm>
            <a:custGeom>
              <a:avLst/>
              <a:gdLst>
                <a:gd name="f0" fmla="val 0"/>
                <a:gd name="f1" fmla="val -501635"/>
                <a:gd name="f2" fmla="val -1265"/>
                <a:gd name="f3" fmla="val -68365"/>
                <a:gd name="f4" fmla="val -25335"/>
                <a:gd name="f5" fmla="val -53067"/>
                <a:gd name="f6" fmla="val -26185"/>
                <a:gd name="f7" fmla="val -36325"/>
                <a:gd name="f8" fmla="val -29784"/>
                <a:gd name="f9" fmla="val -24112"/>
                <a:gd name="f10" fmla="val -20532"/>
                <a:gd name="f11" fmla="val -17511"/>
                <a:gd name="f12" fmla="val -15530"/>
                <a:gd name="f13" fmla="val -13680"/>
                <a:gd name="f14" fmla="val -8004"/>
                <a:gd name="f15" fmla="val 8004"/>
                <a:gd name="f16" fmla="val 15530"/>
                <a:gd name="f17" fmla="val 20532"/>
                <a:gd name="f18" fmla="val 29784"/>
                <a:gd name="f19" fmla="val 26185"/>
                <a:gd name="f20" fmla="val 25335"/>
                <a:gd name="f21" fmla="val 1265"/>
                <a:gd name="f22" fmla="val -516933"/>
                <a:gd name="f23" fmla="val 415"/>
                <a:gd name="f24" fmla="val -415"/>
              </a:gdLst>
              <a:ahLst/>
              <a:cxnLst>
                <a:cxn ang="3cd4">
                  <a:pos x="hc" y="t"/>
                </a:cxn>
                <a:cxn ang="0">
                  <a:pos x="r" y="vc"/>
                </a:cxn>
                <a:cxn ang="cd4">
                  <a:pos x="hc" y="b"/>
                </a:cxn>
                <a:cxn ang="cd2">
                  <a:pos x="l" y="vc"/>
                </a:cxn>
              </a:cxnLst>
              <a:rect l="l" t="t" r="r" b="b"/>
              <a:pathLst>
                <a:path w="478800" h="7600">
                  <a:moveTo>
                    <a:pt x="f1" y="f2"/>
                  </a:moveTo>
                  <a:lnTo>
                    <a:pt x="f3" y="f4"/>
                  </a:lnTo>
                  <a:cubicBezTo>
                    <a:pt x="f5" y="f6"/>
                    <a:pt x="f7" y="f8"/>
                    <a:pt x="f9" y="f10"/>
                  </a:cubicBezTo>
                  <a:cubicBezTo>
                    <a:pt x="f11" y="f12"/>
                    <a:pt x="f13" y="f14"/>
                    <a:pt x="f13" y="f0"/>
                  </a:cubicBezTo>
                  <a:cubicBezTo>
                    <a:pt x="f13" y="f15"/>
                    <a:pt x="f11" y="f16"/>
                    <a:pt x="f9" y="f17"/>
                  </a:cubicBezTo>
                  <a:cubicBezTo>
                    <a:pt x="f7" y="f18"/>
                    <a:pt x="f5" y="f19"/>
                    <a:pt x="f3" y="f20"/>
                  </a:cubicBezTo>
                  <a:lnTo>
                    <a:pt x="f1" y="f21"/>
                  </a:lnTo>
                  <a:cubicBezTo>
                    <a:pt x="f22" y="f23"/>
                    <a:pt x="f22" y="f24"/>
                    <a:pt x="f1" y="f2"/>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4" name="MMConnector"/>
            <p:cNvSpPr/>
            <p:nvPr/>
          </p:nvSpPr>
          <p:spPr>
            <a:xfrm>
              <a:off x="6858720" y="5112360"/>
              <a:ext cx="502920" cy="306000"/>
            </a:xfrm>
            <a:custGeom>
              <a:avLst/>
              <a:gdLst>
                <a:gd name="f0" fmla="val -9165"/>
                <a:gd name="f1" fmla="val 32664"/>
                <a:gd name="f2" fmla="val -22038"/>
                <a:gd name="f3" fmla="val 20346"/>
                <a:gd name="f4" fmla="val -34777"/>
                <a:gd name="f5" fmla="val 7996"/>
                <a:gd name="f6" fmla="val -47529"/>
                <a:gd name="f7" fmla="val -4278"/>
                <a:gd name="f8" fmla="val -60282"/>
                <a:gd name="f9" fmla="val -16552"/>
                <a:gd name="f10" fmla="val -73049"/>
                <a:gd name="f11" fmla="val -28749"/>
                <a:gd name="f12" fmla="val -85901"/>
                <a:gd name="f13" fmla="val -40797"/>
                <a:gd name="f14" fmla="val -98753"/>
                <a:gd name="f15" fmla="val -52844"/>
                <a:gd name="f16" fmla="val -111691"/>
                <a:gd name="f17" fmla="val -64741"/>
                <a:gd name="f18" fmla="val -124802"/>
                <a:gd name="f19" fmla="val -76397"/>
                <a:gd name="f20" fmla="val -137913"/>
                <a:gd name="f21" fmla="val -88054"/>
                <a:gd name="f22" fmla="val -151198"/>
                <a:gd name="f23" fmla="val -99470"/>
                <a:gd name="f24" fmla="val -164735"/>
                <a:gd name="f25" fmla="val -110546"/>
                <a:gd name="f26" fmla="val -178271"/>
                <a:gd name="f27" fmla="val -121623"/>
                <a:gd name="f28" fmla="val -192058"/>
                <a:gd name="f29" fmla="val -132361"/>
                <a:gd name="f30" fmla="val -206160"/>
                <a:gd name="f31" fmla="val -142648"/>
                <a:gd name="f32" fmla="val -220261"/>
                <a:gd name="f33" fmla="val -152936"/>
                <a:gd name="f34" fmla="val -234677"/>
                <a:gd name="f35" fmla="val -162774"/>
                <a:gd name="f36" fmla="val -249462"/>
                <a:gd name="f37" fmla="val -172045"/>
                <a:gd name="f38" fmla="val -264247"/>
                <a:gd name="f39" fmla="val -181315"/>
                <a:gd name="f40" fmla="val -279402"/>
                <a:gd name="f41" fmla="val -190017"/>
                <a:gd name="f42" fmla="val -294896"/>
                <a:gd name="f43" fmla="val -198034"/>
                <a:gd name="f44" fmla="val -310389"/>
                <a:gd name="f45" fmla="val -206050"/>
                <a:gd name="f46" fmla="val -326222"/>
                <a:gd name="f47" fmla="val -213380"/>
                <a:gd name="f48" fmla="val -342528"/>
                <a:gd name="f49" fmla="val -219934"/>
                <a:gd name="f50" fmla="val -358835"/>
                <a:gd name="f51" fmla="val -226488"/>
                <a:gd name="f52" fmla="val -375617"/>
                <a:gd name="f53" fmla="val -232266"/>
                <a:gd name="f54" fmla="val -392204"/>
                <a:gd name="f55" fmla="val -237178"/>
                <a:gd name="f56" fmla="val -408791"/>
                <a:gd name="f57" fmla="val -242091"/>
                <a:gd name="f58" fmla="val -425183"/>
                <a:gd name="f59" fmla="val -246137"/>
                <a:gd name="f60" fmla="val -443554"/>
                <a:gd name="f61" fmla="val -249420"/>
                <a:gd name="f62" fmla="val -461925"/>
                <a:gd name="f63" fmla="val -252702"/>
                <a:gd name="f64" fmla="val -482274"/>
                <a:gd name="f65" fmla="val -255220"/>
                <a:gd name="f66" fmla="val -496078"/>
                <a:gd name="f67" fmla="val -256590"/>
                <a:gd name="f68" fmla="val -498060"/>
                <a:gd name="f69" fmla="val -256786"/>
                <a:gd name="f70" fmla="val -499908"/>
                <a:gd name="f71" fmla="val -256959"/>
                <a:gd name="f72" fmla="val -501640"/>
                <a:gd name="f73" fmla="val -257112"/>
                <a:gd name="f74" fmla="val -516903"/>
                <a:gd name="f75" fmla="val -258457"/>
                <a:gd name="f76" fmla="val -516931"/>
                <a:gd name="f77" fmla="val -259055"/>
                <a:gd name="f78" fmla="val -501610"/>
                <a:gd name="f79" fmla="val -258930"/>
                <a:gd name="f80" fmla="val -499856"/>
                <a:gd name="f81" fmla="val -258916"/>
                <a:gd name="f82" fmla="val -497982"/>
                <a:gd name="f83" fmla="val -258890"/>
                <a:gd name="f84" fmla="val -495968"/>
                <a:gd name="f85" fmla="val -258852"/>
                <a:gd name="f86" fmla="val -482032"/>
                <a:gd name="f87" fmla="val -258585"/>
                <a:gd name="f88" fmla="val -461406"/>
                <a:gd name="f89" fmla="val -257692"/>
                <a:gd name="f90" fmla="val -442619"/>
                <a:gd name="f91" fmla="val -255862"/>
                <a:gd name="f92" fmla="val -423832"/>
                <a:gd name="f93" fmla="val -254031"/>
                <a:gd name="f94" fmla="val -406884"/>
                <a:gd name="f95" fmla="val -251263"/>
                <a:gd name="f96" fmla="val -389606"/>
                <a:gd name="f97" fmla="val -247614"/>
                <a:gd name="f98" fmla="val -372329"/>
                <a:gd name="f99" fmla="val -243966"/>
                <a:gd name="f100" fmla="val -354722"/>
                <a:gd name="f101" fmla="val -239437"/>
                <a:gd name="f102" fmla="val -337482"/>
                <a:gd name="f103" fmla="val -234058"/>
                <a:gd name="f104" fmla="val -320242"/>
                <a:gd name="f105" fmla="val -228679"/>
                <a:gd name="f106" fmla="val -303369"/>
                <a:gd name="f107" fmla="val -222449"/>
                <a:gd name="f108" fmla="val -286760"/>
                <a:gd name="f109" fmla="val -215473"/>
                <a:gd name="f110" fmla="val -270152"/>
                <a:gd name="f111" fmla="val -208496"/>
                <a:gd name="f112" fmla="val -253809"/>
                <a:gd name="f113" fmla="val -200773"/>
                <a:gd name="f114" fmla="val -237799"/>
                <a:gd name="f115" fmla="val -192432"/>
                <a:gd name="f116" fmla="val -221788"/>
                <a:gd name="f117" fmla="val -184091"/>
                <a:gd name="f118" fmla="val -206109"/>
                <a:gd name="f119" fmla="val -175133"/>
                <a:gd name="f120" fmla="val -190737"/>
                <a:gd name="f121" fmla="val -165697"/>
                <a:gd name="f122" fmla="val -175365"/>
                <a:gd name="f123" fmla="val -156261"/>
                <a:gd name="f124" fmla="val -160299"/>
                <a:gd name="f125" fmla="val -146348"/>
                <a:gd name="f126" fmla="val -145501"/>
                <a:gd name="f127" fmla="val -136092"/>
                <a:gd name="f128" fmla="val -130702"/>
                <a:gd name="f129" fmla="val -125836"/>
                <a:gd name="f130" fmla="val -116171"/>
                <a:gd name="f131" fmla="val -115237"/>
                <a:gd name="f132" fmla="val -101847"/>
                <a:gd name="f133" fmla="val -104417"/>
                <a:gd name="f134" fmla="val -87524"/>
                <a:gd name="f135" fmla="val -93596"/>
                <a:gd name="f136" fmla="val -73408"/>
                <a:gd name="f137" fmla="val -82554"/>
                <a:gd name="f138" fmla="val -59431"/>
                <a:gd name="f139" fmla="val -71405"/>
                <a:gd name="f140" fmla="val -45454"/>
                <a:gd name="f141" fmla="val -60255"/>
                <a:gd name="f142" fmla="val -31615"/>
                <a:gd name="f143" fmla="val -48998"/>
                <a:gd name="f144" fmla="val -17851"/>
                <a:gd name="f145" fmla="val -37719"/>
                <a:gd name="f146" fmla="val -4087"/>
                <a:gd name="f147" fmla="val -26439"/>
                <a:gd name="f148" fmla="val 9602"/>
                <a:gd name="f149" fmla="val -15137"/>
                <a:gd name="f150" fmla="val 23308"/>
                <a:gd name="f151" fmla="val -3972"/>
                <a:gd name="f152" fmla="val 37013"/>
                <a:gd name="f153" fmla="val 7193"/>
                <a:gd name="f154" fmla="val 50734"/>
                <a:gd name="f155" fmla="val 18222"/>
                <a:gd name="f156" fmla="val 64454"/>
                <a:gd name="f157" fmla="val 29250"/>
                <a:gd name="f158" fmla="val 79382"/>
                <a:gd name="f159" fmla="val 41249"/>
                <a:gd name="f160" fmla="val 80819"/>
                <a:gd name="f161" fmla="val 59156"/>
                <a:gd name="f162" fmla="val 71269"/>
                <a:gd name="f163" fmla="val 70238"/>
                <a:gd name="f164" fmla="val 61718"/>
                <a:gd name="f165" fmla="val 81321"/>
                <a:gd name="f166" fmla="val 43648"/>
                <a:gd name="f167" fmla="val 82699"/>
                <a:gd name="f168" fmla="val 29724"/>
                <a:gd name="f169" fmla="val 69550"/>
                <a:gd name="f170" fmla="val 16716"/>
                <a:gd name="f171" fmla="val 57265"/>
                <a:gd name="f172" fmla="val 3708"/>
                <a:gd name="f173" fmla="val 44981"/>
              </a:gdLst>
              <a:ahLst/>
              <a:cxnLst>
                <a:cxn ang="3cd4">
                  <a:pos x="hc" y="t"/>
                </a:cxn>
                <a:cxn ang="0">
                  <a:pos x="r" y="vc"/>
                </a:cxn>
                <a:cxn ang="cd4">
                  <a:pos x="hc" y="b"/>
                </a:cxn>
                <a:cxn ang="cd2">
                  <a:pos x="l" y="vc"/>
                </a:cxn>
              </a:cxnLst>
              <a:rect l="l" t="t" r="r" b="b"/>
              <a:pathLst>
                <a:path w="571489" h="3078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5" name="MMConnector"/>
            <p:cNvSpPr/>
            <p:nvPr/>
          </p:nvSpPr>
          <p:spPr>
            <a:xfrm>
              <a:off x="7782480" y="5497920"/>
              <a:ext cx="421200" cy="118800"/>
            </a:xfrm>
            <a:custGeom>
              <a:avLst/>
              <a:gdLst>
                <a:gd name="f0" fmla="val 103748"/>
                <a:gd name="f1" fmla="val 6865"/>
                <a:gd name="f2" fmla="val 119763"/>
                <a:gd name="f3" fmla="val 14350"/>
                <a:gd name="f4" fmla="val 135776"/>
                <a:gd name="f5" fmla="val 21727"/>
                <a:gd name="f6" fmla="val 151845"/>
                <a:gd name="f7" fmla="val 28924"/>
                <a:gd name="f8" fmla="val 167915"/>
                <a:gd name="f9" fmla="val 36120"/>
                <a:gd name="f10" fmla="val 184041"/>
                <a:gd name="f11" fmla="val 43136"/>
                <a:gd name="f12" fmla="val 200258"/>
                <a:gd name="f13" fmla="val 49887"/>
                <a:gd name="f14" fmla="val 216474"/>
                <a:gd name="f15" fmla="val 56638"/>
                <a:gd name="f16" fmla="val 232781"/>
                <a:gd name="f17" fmla="val 63124"/>
                <a:gd name="f18" fmla="val 249226"/>
                <a:gd name="f19" fmla="val 69269"/>
                <a:gd name="f20" fmla="val 265671"/>
                <a:gd name="f21" fmla="val 75414"/>
                <a:gd name="f22" fmla="val 282254"/>
                <a:gd name="f23" fmla="val 81217"/>
                <a:gd name="f24" fmla="val 298933"/>
                <a:gd name="f25" fmla="val 86603"/>
                <a:gd name="f26" fmla="val 315612"/>
                <a:gd name="f27" fmla="val 91989"/>
                <a:gd name="f28" fmla="val 332386"/>
                <a:gd name="f29" fmla="val 96957"/>
                <a:gd name="f30" fmla="val 349484"/>
                <a:gd name="f31" fmla="val 101457"/>
                <a:gd name="f32" fmla="val 366583"/>
                <a:gd name="f33" fmla="val 105958"/>
                <a:gd name="f34" fmla="val 384007"/>
                <a:gd name="f35" fmla="val 109991"/>
                <a:gd name="f36" fmla="val 400894"/>
                <a:gd name="f37" fmla="val 113469"/>
                <a:gd name="f38" fmla="val 417782"/>
                <a:gd name="f39" fmla="val 116947"/>
                <a:gd name="f40" fmla="val 434134"/>
                <a:gd name="f41" fmla="val 119871"/>
                <a:gd name="f42" fmla="val 453084"/>
                <a:gd name="f43" fmla="val 122370"/>
                <a:gd name="f44" fmla="val 470013"/>
                <a:gd name="f45" fmla="val 124602"/>
                <a:gd name="f46" fmla="val 489015"/>
                <a:gd name="f47" fmla="val 126495"/>
                <a:gd name="f48" fmla="val 501659"/>
                <a:gd name="f49" fmla="val 127635"/>
                <a:gd name="f50" fmla="val 516918"/>
                <a:gd name="f51" fmla="val 129010"/>
                <a:gd name="f52" fmla="val 516941"/>
                <a:gd name="f53" fmla="val 129809"/>
                <a:gd name="f54" fmla="val 501621"/>
                <a:gd name="f55" fmla="val 130070"/>
                <a:gd name="f56" fmla="val 488879"/>
                <a:gd name="f57" fmla="val 130287"/>
                <a:gd name="f58" fmla="val 469669"/>
                <a:gd name="f59" fmla="val 130434"/>
                <a:gd name="f60" fmla="val 452440"/>
                <a:gd name="f61" fmla="val 130015"/>
                <a:gd name="f62" fmla="val 433172"/>
                <a:gd name="f63" fmla="val 129547"/>
                <a:gd name="f64" fmla="val 416383"/>
                <a:gd name="f65" fmla="val 128372"/>
                <a:gd name="f66" fmla="val 398951"/>
                <a:gd name="f67" fmla="val 126690"/>
                <a:gd name="f68" fmla="val 381520"/>
                <a:gd name="f69" fmla="val 125008"/>
                <a:gd name="f70" fmla="val 363447"/>
                <a:gd name="f71" fmla="val 122819"/>
                <a:gd name="f72" fmla="val 345613"/>
                <a:gd name="f73" fmla="val 120114"/>
                <a:gd name="f74" fmla="val 327778"/>
                <a:gd name="f75" fmla="val 117409"/>
                <a:gd name="f76" fmla="val 310182"/>
                <a:gd name="f77" fmla="val 114189"/>
                <a:gd name="f78" fmla="val 292622"/>
                <a:gd name="f79" fmla="val 110530"/>
                <a:gd name="f80" fmla="val 275062"/>
                <a:gd name="f81" fmla="val 106871"/>
                <a:gd name="f82" fmla="val 257539"/>
                <a:gd name="f83" fmla="val 102773"/>
                <a:gd name="f84" fmla="val 240125"/>
                <a:gd name="f85" fmla="val 98313"/>
                <a:gd name="f86" fmla="val 222711"/>
                <a:gd name="f87" fmla="val 93853"/>
                <a:gd name="f88" fmla="val 205406"/>
                <a:gd name="f89" fmla="val 89031"/>
                <a:gd name="f90" fmla="val 188195"/>
                <a:gd name="f91" fmla="val 83941"/>
                <a:gd name="f92" fmla="val 170985"/>
                <a:gd name="f93" fmla="val 78850"/>
                <a:gd name="f94" fmla="val 153867"/>
                <a:gd name="f95" fmla="val 73490"/>
                <a:gd name="f96" fmla="val 136833"/>
                <a:gd name="f97" fmla="val 67955"/>
                <a:gd name="f98" fmla="val 119799"/>
                <a:gd name="f99" fmla="val 62419"/>
                <a:gd name="f100" fmla="val 102847"/>
                <a:gd name="f101" fmla="val 56709"/>
                <a:gd name="f102" fmla="val 85972"/>
                <a:gd name="f103" fmla="val 50923"/>
                <a:gd name="f104" fmla="val 69098"/>
                <a:gd name="f105" fmla="val 45137"/>
                <a:gd name="f106" fmla="val 52301"/>
                <a:gd name="f107" fmla="val 39274"/>
                <a:gd name="f108" fmla="val 35504"/>
                <a:gd name="f109" fmla="val 33412"/>
                <a:gd name="f110" fmla="val 17422"/>
                <a:gd name="f111" fmla="val 27101"/>
                <a:gd name="f112" fmla="val 10516"/>
                <a:gd name="f113" fmla="val 10223"/>
                <a:gd name="f114" fmla="val 16069"/>
                <a:gd name="f115" fmla="val -3313"/>
                <a:gd name="f116" fmla="val 21621"/>
                <a:gd name="f117" fmla="val -16848"/>
                <a:gd name="f118" fmla="val 38390"/>
                <a:gd name="f119" fmla="val -24011"/>
                <a:gd name="f120" fmla="val 55696"/>
                <a:gd name="f121" fmla="val -15807"/>
                <a:gd name="f122" fmla="val 71714"/>
                <a:gd name="f123" fmla="val -8214"/>
                <a:gd name="f124" fmla="val 87733"/>
                <a:gd name="f125" fmla="val -621"/>
              </a:gdLst>
              <a:ahLst/>
              <a:cxnLst>
                <a:cxn ang="3cd4">
                  <a:pos x="hc" y="t"/>
                </a:cxn>
                <a:cxn ang="0">
                  <a:pos x="r" y="vc"/>
                </a:cxn>
                <a:cxn ang="cd4">
                  <a:pos x="hc" y="b"/>
                </a:cxn>
                <a:cxn ang="cd2">
                  <a:pos x="l" y="vc"/>
                </a:cxn>
              </a:cxnLst>
              <a:rect l="l" t="t" r="r" b="b"/>
              <a:pathLst>
                <a:path w="478800" h="120397">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6" name="MMConnector"/>
            <p:cNvSpPr/>
            <p:nvPr/>
          </p:nvSpPr>
          <p:spPr>
            <a:xfrm>
              <a:off x="6858720" y="4855680"/>
              <a:ext cx="621360" cy="819000"/>
            </a:xfrm>
            <a:custGeom>
              <a:avLst/>
              <a:gdLst>
                <a:gd name="f0" fmla="val 131443"/>
                <a:gd name="f1" fmla="val 276085"/>
                <a:gd name="f2" fmla="val 122349"/>
                <a:gd name="f3" fmla="val 260394"/>
                <a:gd name="f4" fmla="val 113785"/>
                <a:gd name="f5" fmla="val 244491"/>
                <a:gd name="f6" fmla="val 105481"/>
                <a:gd name="f7" fmla="val 228506"/>
                <a:gd name="f8" fmla="val 97177"/>
                <a:gd name="f9" fmla="val 212522"/>
                <a:gd name="f10" fmla="val 89134"/>
                <a:gd name="f11" fmla="val 196457"/>
                <a:gd name="f12" fmla="val 81314"/>
                <a:gd name="f13" fmla="val 180329"/>
                <a:gd name="f14" fmla="val 73494"/>
                <a:gd name="f15" fmla="val 164200"/>
                <a:gd name="f16" fmla="val 65898"/>
                <a:gd name="f17" fmla="val 148008"/>
                <a:gd name="f18" fmla="val 58441"/>
                <a:gd name="f19" fmla="val 131787"/>
                <a:gd name="f20" fmla="val 50984"/>
                <a:gd name="f21" fmla="val 115567"/>
                <a:gd name="f22" fmla="val 43667"/>
                <a:gd name="f23" fmla="val 99317"/>
                <a:gd name="f24" fmla="val 36428"/>
                <a:gd name="f25" fmla="val 83062"/>
                <a:gd name="f26" fmla="val 29189"/>
                <a:gd name="f27" fmla="val 66807"/>
                <a:gd name="f28" fmla="val 22029"/>
                <a:gd name="f29" fmla="val 50545"/>
                <a:gd name="f30" fmla="val 14887"/>
                <a:gd name="f31" fmla="val 34301"/>
                <a:gd name="f32" fmla="val 7745"/>
                <a:gd name="f33" fmla="val 18056"/>
                <a:gd name="f34" fmla="val 622"/>
                <a:gd name="f35" fmla="val 1828"/>
                <a:gd name="f36" fmla="val -6540"/>
                <a:gd name="f37" fmla="val -14362"/>
                <a:gd name="f38" fmla="val -13702"/>
                <a:gd name="f39" fmla="val -30552"/>
                <a:gd name="f40" fmla="val -20903"/>
                <a:gd name="f41" fmla="val -46704"/>
                <a:gd name="f42" fmla="val -28199"/>
                <a:gd name="f43" fmla="val -62793"/>
                <a:gd name="f44" fmla="val -35495"/>
                <a:gd name="f45" fmla="val -78882"/>
                <a:gd name="f46" fmla="val -42887"/>
                <a:gd name="f47" fmla="val -94909"/>
                <a:gd name="f48" fmla="val -50434"/>
                <a:gd name="f49" fmla="val -110845"/>
                <a:gd name="f50" fmla="val -57981"/>
                <a:gd name="f51" fmla="val -126781"/>
                <a:gd name="f52" fmla="val -65683"/>
                <a:gd name="f53" fmla="val -142626"/>
                <a:gd name="f54" fmla="val -73603"/>
                <a:gd name="f55" fmla="val -158346"/>
                <a:gd name="f56" fmla="val -81523"/>
                <a:gd name="f57" fmla="val -174065"/>
                <a:gd name="f58" fmla="val -89661"/>
                <a:gd name="f59" fmla="val -189658"/>
                <a:gd name="f60" fmla="val -98085"/>
                <a:gd name="f61" fmla="val -205080"/>
                <a:gd name="f62" fmla="val -106509"/>
                <a:gd name="f63" fmla="val -220501"/>
                <a:gd name="f64" fmla="val -115220"/>
                <a:gd name="f65" fmla="val -235752"/>
                <a:gd name="f66" fmla="val -124291"/>
                <a:gd name="f67" fmla="val -250770"/>
                <a:gd name="f68" fmla="val -133362"/>
                <a:gd name="f69" fmla="val -265788"/>
                <a:gd name="f70" fmla="val -142794"/>
                <a:gd name="f71" fmla="val -280574"/>
                <a:gd name="f72" fmla="val -152667"/>
                <a:gd name="f73" fmla="val -295048"/>
                <a:gd name="f74" fmla="val -162539"/>
                <a:gd name="f75" fmla="val -309522"/>
                <a:gd name="f76" fmla="val -172852"/>
                <a:gd name="f77" fmla="val -323684"/>
                <a:gd name="f78" fmla="val -183687"/>
                <a:gd name="f79" fmla="val -337427"/>
                <a:gd name="f80" fmla="val -194522"/>
                <a:gd name="f81" fmla="val -351169"/>
                <a:gd name="f82" fmla="val -205879"/>
                <a:gd name="f83" fmla="val -364493"/>
                <a:gd name="f84" fmla="val -217826"/>
                <a:gd name="f85" fmla="val -377261"/>
                <a:gd name="f86" fmla="val -229774"/>
                <a:gd name="f87" fmla="val -390029"/>
                <a:gd name="f88" fmla="val -242313"/>
                <a:gd name="f89" fmla="val -402241"/>
                <a:gd name="f90" fmla="val -255497"/>
                <a:gd name="f91" fmla="val -413734"/>
                <a:gd name="f92" fmla="val -268682"/>
                <a:gd name="f93" fmla="val -425227"/>
                <a:gd name="f94" fmla="val -282513"/>
                <a:gd name="f95" fmla="val -436001"/>
                <a:gd name="f96" fmla="val -296943"/>
                <a:gd name="f97" fmla="val -445882"/>
                <a:gd name="f98" fmla="val -311374"/>
                <a:gd name="f99" fmla="val -455763"/>
                <a:gd name="f100" fmla="val -326404"/>
                <a:gd name="f101" fmla="val -464750"/>
                <a:gd name="f102" fmla="val -342107"/>
                <a:gd name="f103" fmla="val -472707"/>
                <a:gd name="f104" fmla="val -357810"/>
                <a:gd name="f105" fmla="val -480663"/>
                <a:gd name="f106" fmla="val -374186"/>
                <a:gd name="f107" fmla="val -487588"/>
                <a:gd name="f108" fmla="val -390544"/>
                <a:gd name="f109" fmla="val -493388"/>
                <a:gd name="f110" fmla="val -406901"/>
                <a:gd name="f111" fmla="val -499187"/>
                <a:gd name="f112" fmla="val -423241"/>
                <a:gd name="f113" fmla="val -503860"/>
                <a:gd name="f114" fmla="val -441465"/>
                <a:gd name="f115" fmla="val -507507"/>
                <a:gd name="f116" fmla="val -459688"/>
                <a:gd name="f117" fmla="val -511153"/>
                <a:gd name="f118" fmla="val -479796"/>
                <a:gd name="f119" fmla="val -513774"/>
                <a:gd name="f120" fmla="val -493933"/>
                <a:gd name="f121" fmla="val -515152"/>
                <a:gd name="f122" fmla="val -496713"/>
                <a:gd name="f123" fmla="val -515423"/>
                <a:gd name="f124" fmla="val -499262"/>
                <a:gd name="f125" fmla="val -515646"/>
                <a:gd name="f126" fmla="val -501625"/>
                <a:gd name="f127" fmla="val -515830"/>
                <a:gd name="f128" fmla="val -516900"/>
                <a:gd name="f129" fmla="val -517021"/>
                <a:gd name="f130" fmla="val -516919"/>
                <a:gd name="f131" fmla="val -517369"/>
                <a:gd name="f132" fmla="val -501605"/>
                <a:gd name="f133" fmla="val -516887"/>
                <a:gd name="f134" fmla="val -499223"/>
                <a:gd name="f135" fmla="val -516812"/>
                <a:gd name="f136" fmla="val -496652"/>
                <a:gd name="f137" fmla="val -516707"/>
                <a:gd name="f138" fmla="val -493844"/>
                <a:gd name="f139" fmla="val -516564"/>
                <a:gd name="f140" fmla="val -479608"/>
                <a:gd name="f141" fmla="val -515840"/>
                <a:gd name="f142" fmla="val -459295"/>
                <a:gd name="f143" fmla="val -514148"/>
                <a:gd name="f144" fmla="val -440760"/>
                <a:gd name="f145" fmla="val -511323"/>
                <a:gd name="f146" fmla="val -422225"/>
                <a:gd name="f147" fmla="val -508499"/>
                <a:gd name="f148" fmla="val -405468"/>
                <a:gd name="f149" fmla="val -504542"/>
                <a:gd name="f150" fmla="val -388589"/>
                <a:gd name="f151" fmla="val -499426"/>
                <a:gd name="f152" fmla="val -371709"/>
                <a:gd name="f153" fmla="val -494310"/>
                <a:gd name="f154" fmla="val -354707"/>
                <a:gd name="f155" fmla="val -488034"/>
                <a:gd name="f156" fmla="val -338296"/>
                <a:gd name="f157" fmla="val -480653"/>
                <a:gd name="f158" fmla="val -321886"/>
                <a:gd name="f159" fmla="val -473272"/>
                <a:gd name="f160" fmla="val -306066"/>
                <a:gd name="f161" fmla="val -464785"/>
                <a:gd name="f162" fmla="val -290796"/>
                <a:gd name="f163" fmla="val -455339"/>
                <a:gd name="f164" fmla="val -275526"/>
                <a:gd name="f165" fmla="val -445892"/>
                <a:gd name="f166" fmla="val -260806"/>
                <a:gd name="f167" fmla="val -435485"/>
                <a:gd name="f168" fmla="val -246710"/>
                <a:gd name="f169" fmla="val -424303"/>
                <a:gd name="f170" fmla="val -232613"/>
                <a:gd name="f171" fmla="val -413121"/>
                <a:gd name="f172" fmla="val -219140"/>
                <a:gd name="f173" fmla="val -401164"/>
                <a:gd name="f174" fmla="val -206254"/>
                <a:gd name="f175" fmla="val -388613"/>
                <a:gd name="f176" fmla="val -193368"/>
                <a:gd name="f177" fmla="val -376062"/>
                <a:gd name="f178" fmla="val -181068"/>
                <a:gd name="f179" fmla="val -362917"/>
                <a:gd name="f180" fmla="val -169296"/>
                <a:gd name="f181" fmla="val -349331"/>
                <a:gd name="f182" fmla="val -157524"/>
                <a:gd name="f183" fmla="val -335745"/>
                <a:gd name="f184" fmla="val -146279"/>
                <a:gd name="f185" fmla="val -321718"/>
                <a:gd name="f186" fmla="val -135485"/>
                <a:gd name="f187" fmla="val -307369"/>
                <a:gd name="f188" fmla="val -124690"/>
                <a:gd name="f189" fmla="val -293019"/>
                <a:gd name="f190" fmla="val -114346"/>
                <a:gd name="f191" fmla="val -278349"/>
                <a:gd name="f192" fmla="val -104374"/>
                <a:gd name="f193" fmla="val -263446"/>
                <a:gd name="f194" fmla="val -94402"/>
                <a:gd name="f195" fmla="val -248543"/>
                <a:gd name="f196" fmla="val -84802"/>
                <a:gd name="f197" fmla="val -233409"/>
                <a:gd name="f198" fmla="val -75501"/>
                <a:gd name="f199" fmla="val -218112"/>
                <a:gd name="f200" fmla="val -66199"/>
                <a:gd name="f201" fmla="val -202814"/>
                <a:gd name="f202" fmla="val -57196"/>
                <a:gd name="f203" fmla="val -187352"/>
                <a:gd name="f204" fmla="val -48422"/>
                <a:gd name="f205" fmla="val -171779"/>
                <a:gd name="f206" fmla="val -39648"/>
                <a:gd name="f207" fmla="val -156206"/>
                <a:gd name="f208" fmla="val -31105"/>
                <a:gd name="f209" fmla="val -140521"/>
                <a:gd name="f210" fmla="val -22729"/>
                <a:gd name="f211" fmla="val -124766"/>
                <a:gd name="f212" fmla="val -14352"/>
                <a:gd name="f213" fmla="val -109011"/>
                <a:gd name="f214" fmla="val -6144"/>
                <a:gd name="f215" fmla="val -93185"/>
                <a:gd name="f216" fmla="val 1956"/>
                <a:gd name="f217" fmla="val -77323"/>
                <a:gd name="f218" fmla="val 10055"/>
                <a:gd name="f219" fmla="val -61461"/>
                <a:gd name="f220" fmla="val 18044"/>
                <a:gd name="f221" fmla="val -45563"/>
                <a:gd name="f222" fmla="val 25980"/>
                <a:gd name="f223" fmla="val -29660"/>
                <a:gd name="f224" fmla="val 33915"/>
                <a:gd name="f225" fmla="val -13757"/>
                <a:gd name="f226" fmla="val 41796"/>
                <a:gd name="f227" fmla="val 2151"/>
                <a:gd name="f228" fmla="val 49676"/>
                <a:gd name="f229" fmla="val 18034"/>
                <a:gd name="f230" fmla="val 57557"/>
                <a:gd name="f231" fmla="val 33918"/>
                <a:gd name="f232" fmla="val 65436"/>
                <a:gd name="f233" fmla="val 49777"/>
                <a:gd name="f234" fmla="val 73370"/>
                <a:gd name="f235" fmla="val 65579"/>
                <a:gd name="f236" fmla="val 81304"/>
                <a:gd name="f237" fmla="val 81381"/>
                <a:gd name="f238" fmla="val 89291"/>
                <a:gd name="f239" fmla="val 97126"/>
                <a:gd name="f240" fmla="val 97387"/>
                <a:gd name="f241" fmla="val 112781"/>
                <a:gd name="f242" fmla="val 105482"/>
                <a:gd name="f243" fmla="val 128436"/>
                <a:gd name="f244" fmla="val 113685"/>
                <a:gd name="f245" fmla="val 144000"/>
                <a:gd name="f246" fmla="val 122065"/>
                <a:gd name="f247" fmla="val 159421"/>
                <a:gd name="f248" fmla="val 130445"/>
                <a:gd name="f249" fmla="val 174841"/>
                <a:gd name="f250" fmla="val 139002"/>
                <a:gd name="f251" fmla="val 190118"/>
                <a:gd name="f252" fmla="val 147766"/>
                <a:gd name="f253" fmla="val 205229"/>
                <a:gd name="f254" fmla="val 156529"/>
                <a:gd name="f255" fmla="val 220339"/>
                <a:gd name="f256" fmla="val 165500"/>
                <a:gd name="f257" fmla="val 235283"/>
                <a:gd name="f258" fmla="val 174874"/>
                <a:gd name="f259" fmla="val 249862"/>
                <a:gd name="f260" fmla="val 184249"/>
                <a:gd name="f261" fmla="val 264440"/>
                <a:gd name="f262" fmla="val 194029"/>
                <a:gd name="f263" fmla="val 278652"/>
                <a:gd name="f264" fmla="val 203808"/>
                <a:gd name="f265" fmla="val 292864"/>
                <a:gd name="f266" fmla="val 214664"/>
                <a:gd name="f267" fmla="val 308642"/>
                <a:gd name="f268" fmla="val 211826"/>
                <a:gd name="f269" fmla="val 325998"/>
                <a:gd name="f270" fmla="val 199720"/>
                <a:gd name="f271" fmla="val 334213"/>
                <a:gd name="f272" fmla="val 187614"/>
                <a:gd name="f273" fmla="val 342428"/>
                <a:gd name="f274" fmla="val 169899"/>
                <a:gd name="f275" fmla="val 339001"/>
                <a:gd name="f276" fmla="val 159786"/>
                <a:gd name="f277" fmla="val 322736"/>
                <a:gd name="f278" fmla="val 150162"/>
                <a:gd name="f279" fmla="val 307256"/>
                <a:gd name="f280" fmla="val 140537"/>
                <a:gd name="f281" fmla="val 291777"/>
              </a:gdLst>
              <a:ahLst/>
              <a:cxnLst>
                <a:cxn ang="3cd4">
                  <a:pos x="hc" y="t"/>
                </a:cxn>
                <a:cxn ang="0">
                  <a:pos x="r" y="vc"/>
                </a:cxn>
                <a:cxn ang="cd4">
                  <a:pos x="hc" y="b"/>
                </a:cxn>
                <a:cxn ang="cd2">
                  <a:pos x="l" y="vc"/>
                </a:cxn>
              </a:cxnLst>
              <a:rect l="l" t="t" r="r" b="b"/>
              <a:pathLst>
                <a:path w="706197" h="8246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7" name="MMConnector"/>
            <p:cNvSpPr/>
            <p:nvPr/>
          </p:nvSpPr>
          <p:spPr>
            <a:xfrm>
              <a:off x="7782480" y="4983840"/>
              <a:ext cx="581400" cy="562320"/>
            </a:xfrm>
            <a:custGeom>
              <a:avLst/>
              <a:gdLst>
                <a:gd name="f0" fmla="val -122766"/>
                <a:gd name="f1" fmla="val 121740"/>
                <a:gd name="f2" fmla="val -111734"/>
                <a:gd name="f3" fmla="val 108230"/>
                <a:gd name="f4" fmla="val -100965"/>
                <a:gd name="f5" fmla="val 94396"/>
                <a:gd name="f6" fmla="val -90303"/>
                <a:gd name="f7" fmla="val 80429"/>
                <a:gd name="f8" fmla="val -79640"/>
                <a:gd name="f9" fmla="val 66461"/>
                <a:gd name="f10" fmla="val -69083"/>
                <a:gd name="f11" fmla="val 52359"/>
                <a:gd name="f12" fmla="val -58587"/>
                <a:gd name="f13" fmla="val 38158"/>
                <a:gd name="f14" fmla="val -48090"/>
                <a:gd name="f15" fmla="val 23958"/>
                <a:gd name="f16" fmla="val -37653"/>
                <a:gd name="f17" fmla="val 9659"/>
                <a:gd name="f18" fmla="val -27199"/>
                <a:gd name="f19" fmla="val -4670"/>
                <a:gd name="f20" fmla="val -16745"/>
                <a:gd name="f21" fmla="val -18999"/>
                <a:gd name="f22" fmla="val -6275"/>
                <a:gd name="f23" fmla="val -33359"/>
                <a:gd name="f24" fmla="val 4283"/>
                <a:gd name="f25" fmla="val -47692"/>
                <a:gd name="f26" fmla="val 14840"/>
                <a:gd name="f27" fmla="val -62026"/>
                <a:gd name="f28" fmla="val 25484"/>
                <a:gd name="f29" fmla="val -76334"/>
                <a:gd name="f30" fmla="val 36289"/>
                <a:gd name="f31" fmla="val -90554"/>
                <a:gd name="f32" fmla="val 47093"/>
                <a:gd name="f33" fmla="val -104773"/>
                <a:gd name="f34" fmla="val 58059"/>
                <a:gd name="f35" fmla="val -118904"/>
                <a:gd name="f36" fmla="val 69261"/>
                <a:gd name="f37" fmla="val -132876"/>
                <a:gd name="f38" fmla="val 80464"/>
                <a:gd name="f39" fmla="val -146847"/>
                <a:gd name="f40" fmla="val 91903"/>
                <a:gd name="f41" fmla="val -160660"/>
                <a:gd name="f42" fmla="val 103658"/>
                <a:gd name="f43" fmla="val -174227"/>
                <a:gd name="f44" fmla="val 115413"/>
                <a:gd name="f45" fmla="val -187795"/>
                <a:gd name="f46" fmla="val 127483"/>
                <a:gd name="f47" fmla="val -201117"/>
                <a:gd name="f48" fmla="val 139944"/>
                <a:gd name="f49" fmla="val -214088"/>
                <a:gd name="f50" fmla="val 152405"/>
                <a:gd name="f51" fmla="val -227059"/>
                <a:gd name="f52" fmla="val 165258"/>
                <a:gd name="f53" fmla="val -239679"/>
                <a:gd name="f54" fmla="val 178569"/>
                <a:gd name="f55" fmla="val -251815"/>
                <a:gd name="f56" fmla="val 191880"/>
                <a:gd name="f57" fmla="val -263952"/>
                <a:gd name="f58" fmla="val 205650"/>
                <a:gd name="f59" fmla="val -275604"/>
                <a:gd name="f60" fmla="val 219919"/>
                <a:gd name="f61" fmla="val -286617"/>
                <a:gd name="f62" fmla="val 234188"/>
                <a:gd name="f63" fmla="val -297631"/>
                <a:gd name="f64" fmla="val 248956"/>
                <a:gd name="f65" fmla="val -308004"/>
                <a:gd name="f66" fmla="val 264232"/>
                <a:gd name="f67" fmla="val -317566"/>
                <a:gd name="f68" fmla="val 279507"/>
                <a:gd name="f69" fmla="val -327129"/>
                <a:gd name="f70" fmla="val 295290"/>
                <a:gd name="f71" fmla="val -335881"/>
                <a:gd name="f72" fmla="val 311489"/>
                <a:gd name="f73" fmla="val -343675"/>
                <a:gd name="f74" fmla="val 327687"/>
                <a:gd name="f75" fmla="val -351470"/>
                <a:gd name="f76" fmla="val 344302"/>
                <a:gd name="f77" fmla="val -358307"/>
                <a:gd name="f78" fmla="val 361341"/>
                <a:gd name="f79" fmla="val -364069"/>
                <a:gd name="f80" fmla="val 378380"/>
                <a:gd name="f81" fmla="val -369831"/>
                <a:gd name="f82" fmla="val 395844"/>
                <a:gd name="f83" fmla="val -374518"/>
                <a:gd name="f84" fmla="val 413132"/>
                <a:gd name="f85" fmla="val -378195"/>
                <a:gd name="f86" fmla="val 430421"/>
                <a:gd name="f87" fmla="val -381872"/>
                <a:gd name="f88" fmla="val 447534"/>
                <a:gd name="f89" fmla="val -384539"/>
                <a:gd name="f90" fmla="val 466049"/>
                <a:gd name="f91" fmla="val -385963"/>
                <a:gd name="f92" fmla="val 477476"/>
                <a:gd name="f93" fmla="val -386842"/>
                <a:gd name="f94" fmla="val 489436"/>
                <a:gd name="f95" fmla="val -387247"/>
                <a:gd name="f96" fmla="val 501600"/>
                <a:gd name="f97" fmla="val -387401"/>
                <a:gd name="f98" fmla="val 516921"/>
                <a:gd name="f99" fmla="val -387596"/>
                <a:gd name="f100" fmla="val 516930"/>
                <a:gd name="f101" fmla="val -387070"/>
                <a:gd name="f102" fmla="val 501648"/>
                <a:gd name="f103" fmla="val -385981"/>
                <a:gd name="f104" fmla="val 489567"/>
                <a:gd name="f105" fmla="val -385119"/>
                <a:gd name="f106" fmla="val 477712"/>
                <a:gd name="f107" fmla="val -384080"/>
                <a:gd name="f108" fmla="val 466447"/>
                <a:gd name="f109" fmla="val -382577"/>
                <a:gd name="f110" fmla="val 448164"/>
                <a:gd name="f111" fmla="val -380138"/>
                <a:gd name="f112" fmla="val 431433"/>
                <a:gd name="f113" fmla="val -376477"/>
                <a:gd name="f114" fmla="val 414645"/>
                <a:gd name="f115" fmla="val -371852"/>
                <a:gd name="f116" fmla="val 397858"/>
                <a:gd name="f117" fmla="val -367227"/>
                <a:gd name="f118" fmla="val 381012"/>
                <a:gd name="f119" fmla="val -361638"/>
                <a:gd name="f120" fmla="val 364703"/>
                <a:gd name="f121" fmla="val -355042"/>
                <a:gd name="f122" fmla="val 348393"/>
                <a:gd name="f123" fmla="val -348445"/>
                <a:gd name="f124" fmla="val 332619"/>
                <a:gd name="f125" fmla="val -340841"/>
                <a:gd name="f126" fmla="val 317338"/>
                <a:gd name="f127" fmla="val -332352"/>
                <a:gd name="f128" fmla="val 302057"/>
                <a:gd name="f129" fmla="val -323864"/>
                <a:gd name="f130" fmla="val 287269"/>
                <a:gd name="f131" fmla="val -314492"/>
                <a:gd name="f132" fmla="val 273031"/>
                <a:gd name="f133" fmla="val -304375"/>
                <a:gd name="f134" fmla="val 258794"/>
                <a:gd name="f135" fmla="val -294258"/>
                <a:gd name="f136" fmla="val 245108"/>
                <a:gd name="f137" fmla="val -283396"/>
                <a:gd name="f138" fmla="val 231936"/>
                <a:gd name="f139" fmla="val -271941"/>
                <a:gd name="f140" fmla="val 218765"/>
                <a:gd name="f141" fmla="val -260485"/>
                <a:gd name="f142" fmla="val 206109"/>
                <a:gd name="f143" fmla="val -248438"/>
                <a:gd name="f144" fmla="val 193910"/>
                <a:gd name="f145" fmla="val -235934"/>
                <a:gd name="f146" fmla="val 181711"/>
                <a:gd name="f147" fmla="val -223430"/>
                <a:gd name="f148" fmla="val 169969"/>
                <a:gd name="f149" fmla="val -210469"/>
                <a:gd name="f150" fmla="val 158607"/>
                <a:gd name="f151" fmla="val -197166"/>
                <a:gd name="f152" fmla="val 147245"/>
                <a:gd name="f153" fmla="val -183863"/>
                <a:gd name="f154" fmla="val 136262"/>
                <a:gd name="f155" fmla="val -170217"/>
                <a:gd name="f156" fmla="val 125577"/>
                <a:gd name="f157" fmla="val -156319"/>
                <a:gd name="f158" fmla="val 114892"/>
                <a:gd name="f159" fmla="val -142421"/>
                <a:gd name="f160" fmla="val 104504"/>
                <a:gd name="f161" fmla="val -128271"/>
                <a:gd name="f162" fmla="val 94331"/>
                <a:gd name="f163" fmla="val -113941"/>
                <a:gd name="f164" fmla="val 84158"/>
                <a:gd name="f165" fmla="val -99611"/>
                <a:gd name="f166" fmla="val 74199"/>
                <a:gd name="f167" fmla="val -85102"/>
                <a:gd name="f168" fmla="val 64376"/>
                <a:gd name="f169" fmla="val -70470"/>
                <a:gd name="f170" fmla="val 54552"/>
                <a:gd name="f171" fmla="val -55839"/>
                <a:gd name="f172" fmla="val 44862"/>
                <a:gd name="f173" fmla="val -41087"/>
                <a:gd name="f174" fmla="val 35227"/>
                <a:gd name="f175" fmla="val -26263"/>
                <a:gd name="f176" fmla="val 25593"/>
                <a:gd name="f177" fmla="val -11439"/>
                <a:gd name="f178" fmla="val 16012"/>
                <a:gd name="f179" fmla="val 3456"/>
                <a:gd name="f180" fmla="val 6410"/>
                <a:gd name="f181" fmla="val 18378"/>
                <a:gd name="f182" fmla="val -3193"/>
                <a:gd name="f183" fmla="val 33300"/>
                <a:gd name="f184" fmla="val -12818"/>
                <a:gd name="f185" fmla="val 48250"/>
                <a:gd name="f186" fmla="val -22556"/>
                <a:gd name="f187" fmla="val 63176"/>
                <a:gd name="f188" fmla="val -32295"/>
                <a:gd name="f189" fmla="val 78102"/>
                <a:gd name="f190" fmla="val -42147"/>
                <a:gd name="f191" fmla="val 93006"/>
                <a:gd name="f192" fmla="val -52164"/>
                <a:gd name="f193" fmla="val 107855"/>
                <a:gd name="f194" fmla="val -62181"/>
                <a:gd name="f195" fmla="val 122704"/>
                <a:gd name="f196" fmla="val -72363"/>
                <a:gd name="f197" fmla="val 137499"/>
                <a:gd name="f198" fmla="val -82935"/>
                <a:gd name="f199" fmla="val 152110"/>
                <a:gd name="f200" fmla="val -93507"/>
                <a:gd name="f201" fmla="val 166721"/>
                <a:gd name="f202" fmla="val -104470"/>
                <a:gd name="f203" fmla="val 181148"/>
                <a:gd name="f204" fmla="val -115432"/>
                <a:gd name="f205" fmla="val 195575"/>
                <a:gd name="f206" fmla="val -127019"/>
                <a:gd name="f207" fmla="val 210824"/>
                <a:gd name="f208" fmla="val -145018"/>
                <a:gd name="f209" fmla="val 212512"/>
                <a:gd name="f210" fmla="val -156282"/>
                <a:gd name="f211" fmla="val 203175"/>
                <a:gd name="f212" fmla="val -167545"/>
                <a:gd name="f213" fmla="val 193839"/>
                <a:gd name="f214" fmla="val -168851"/>
                <a:gd name="f215" fmla="val 176170"/>
                <a:gd name="f216" fmla="val -156391"/>
                <a:gd name="f217" fmla="val 161625"/>
                <a:gd name="f218" fmla="val -145095"/>
                <a:gd name="f219" fmla="val 148438"/>
                <a:gd name="f220" fmla="val -133798"/>
                <a:gd name="f221" fmla="val 135251"/>
              </a:gdLst>
              <a:ahLst/>
              <a:cxnLst>
                <a:cxn ang="3cd4">
                  <a:pos x="hc" y="t"/>
                </a:cxn>
                <a:cxn ang="0">
                  <a:pos x="r" y="vc"/>
                </a:cxn>
                <a:cxn ang="cd4">
                  <a:pos x="hc" y="b"/>
                </a:cxn>
                <a:cxn ang="cd2">
                  <a:pos x="l" y="vc"/>
                </a:cxn>
              </a:cxnLst>
              <a:rect l="l" t="t" r="r" b="b"/>
              <a:pathLst>
                <a:path w="660312" h="5662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8" name="MMConnector"/>
            <p:cNvSpPr/>
            <p:nvPr/>
          </p:nvSpPr>
          <p:spPr>
            <a:xfrm>
              <a:off x="7782480" y="5240520"/>
              <a:ext cx="421200" cy="119880"/>
            </a:xfrm>
            <a:custGeom>
              <a:avLst/>
              <a:gdLst>
                <a:gd name="f0" fmla="val 85972"/>
                <a:gd name="f1" fmla="val -50923"/>
                <a:gd name="f2" fmla="val 102847"/>
                <a:gd name="f3" fmla="val -56709"/>
                <a:gd name="f4" fmla="val 119799"/>
                <a:gd name="f5" fmla="val -62419"/>
                <a:gd name="f6" fmla="val 136833"/>
                <a:gd name="f7" fmla="val -67955"/>
                <a:gd name="f8" fmla="val 153867"/>
                <a:gd name="f9" fmla="val -73490"/>
                <a:gd name="f10" fmla="val 170985"/>
                <a:gd name="f11" fmla="val -78850"/>
                <a:gd name="f12" fmla="val 188195"/>
                <a:gd name="f13" fmla="val -83941"/>
                <a:gd name="f14" fmla="val 205406"/>
                <a:gd name="f15" fmla="val -89031"/>
                <a:gd name="f16" fmla="val 222711"/>
                <a:gd name="f17" fmla="val -93853"/>
                <a:gd name="f18" fmla="val 240125"/>
                <a:gd name="f19" fmla="val -98313"/>
                <a:gd name="f20" fmla="val 257539"/>
                <a:gd name="f21" fmla="val -102773"/>
                <a:gd name="f22" fmla="val 275062"/>
                <a:gd name="f23" fmla="val -106871"/>
                <a:gd name="f24" fmla="val 292622"/>
                <a:gd name="f25" fmla="val -110530"/>
                <a:gd name="f26" fmla="val 310182"/>
                <a:gd name="f27" fmla="val -114189"/>
                <a:gd name="f28" fmla="val 327778"/>
                <a:gd name="f29" fmla="val -117409"/>
                <a:gd name="f30" fmla="val 345613"/>
                <a:gd name="f31" fmla="val -120114"/>
                <a:gd name="f32" fmla="val 363447"/>
                <a:gd name="f33" fmla="val -122819"/>
                <a:gd name="f34" fmla="val 381520"/>
                <a:gd name="f35" fmla="val -125008"/>
                <a:gd name="f36" fmla="val 398951"/>
                <a:gd name="f37" fmla="val -126690"/>
                <a:gd name="f38" fmla="val 416383"/>
                <a:gd name="f39" fmla="val -128372"/>
                <a:gd name="f40" fmla="val 433172"/>
                <a:gd name="f41" fmla="val -129547"/>
                <a:gd name="f42" fmla="val 452440"/>
                <a:gd name="f43" fmla="val -130015"/>
                <a:gd name="f44" fmla="val 469669"/>
                <a:gd name="f45" fmla="val -130434"/>
                <a:gd name="f46" fmla="val 488879"/>
                <a:gd name="f47" fmla="val -130287"/>
                <a:gd name="f48" fmla="val 501621"/>
                <a:gd name="f49" fmla="val -130070"/>
                <a:gd name="f50" fmla="val 516941"/>
                <a:gd name="f51" fmla="val -129809"/>
                <a:gd name="f52" fmla="val 516918"/>
                <a:gd name="f53" fmla="val -129010"/>
                <a:gd name="f54" fmla="val 501659"/>
                <a:gd name="f55" fmla="val -127635"/>
                <a:gd name="f56" fmla="val 489015"/>
                <a:gd name="f57" fmla="val -126495"/>
                <a:gd name="f58" fmla="val 470013"/>
                <a:gd name="f59" fmla="val -124602"/>
                <a:gd name="f60" fmla="val 453084"/>
                <a:gd name="f61" fmla="val -122370"/>
                <a:gd name="f62" fmla="val 434134"/>
                <a:gd name="f63" fmla="val -119871"/>
                <a:gd name="f64" fmla="val 417782"/>
                <a:gd name="f65" fmla="val -116947"/>
                <a:gd name="f66" fmla="val 400894"/>
                <a:gd name="f67" fmla="val -113469"/>
                <a:gd name="f68" fmla="val 384007"/>
                <a:gd name="f69" fmla="val -109991"/>
                <a:gd name="f70" fmla="val 366583"/>
                <a:gd name="f71" fmla="val -105958"/>
                <a:gd name="f72" fmla="val 349484"/>
                <a:gd name="f73" fmla="val -101457"/>
                <a:gd name="f74" fmla="val 332386"/>
                <a:gd name="f75" fmla="val -96957"/>
                <a:gd name="f76" fmla="val 315612"/>
                <a:gd name="f77" fmla="val -91989"/>
                <a:gd name="f78" fmla="val 298933"/>
                <a:gd name="f79" fmla="val -86603"/>
                <a:gd name="f80" fmla="val 282254"/>
                <a:gd name="f81" fmla="val -81217"/>
                <a:gd name="f82" fmla="val 265671"/>
                <a:gd name="f83" fmla="val -75414"/>
                <a:gd name="f84" fmla="val 249226"/>
                <a:gd name="f85" fmla="val -69269"/>
                <a:gd name="f86" fmla="val 232781"/>
                <a:gd name="f87" fmla="val -63124"/>
                <a:gd name="f88" fmla="val 216474"/>
                <a:gd name="f89" fmla="val -56638"/>
                <a:gd name="f90" fmla="val 200258"/>
                <a:gd name="f91" fmla="val -49887"/>
                <a:gd name="f92" fmla="val 184041"/>
                <a:gd name="f93" fmla="val -43136"/>
                <a:gd name="f94" fmla="val 167915"/>
                <a:gd name="f95" fmla="val -36120"/>
                <a:gd name="f96" fmla="val 151845"/>
                <a:gd name="f97" fmla="val -28924"/>
                <a:gd name="f98" fmla="val 135776"/>
                <a:gd name="f99" fmla="val -21727"/>
                <a:gd name="f100" fmla="val 119763"/>
                <a:gd name="f101" fmla="val -14350"/>
                <a:gd name="f102" fmla="val 103748"/>
                <a:gd name="f103" fmla="val -6865"/>
                <a:gd name="f104" fmla="val 87733"/>
                <a:gd name="f105" fmla="val 621"/>
                <a:gd name="f106" fmla="val 71714"/>
                <a:gd name="f107" fmla="val 8214"/>
                <a:gd name="f108" fmla="val 55696"/>
                <a:gd name="f109" fmla="val 15807"/>
                <a:gd name="f110" fmla="val 38390"/>
                <a:gd name="f111" fmla="val 24011"/>
                <a:gd name="f112" fmla="val 21621"/>
                <a:gd name="f113" fmla="val 16848"/>
                <a:gd name="f114" fmla="val 16069"/>
                <a:gd name="f115" fmla="val 3313"/>
                <a:gd name="f116" fmla="val 10516"/>
                <a:gd name="f117" fmla="val -10223"/>
                <a:gd name="f118" fmla="val 17422"/>
                <a:gd name="f119" fmla="val -27101"/>
                <a:gd name="f120" fmla="val 35504"/>
                <a:gd name="f121" fmla="val -33412"/>
                <a:gd name="f122" fmla="val 52301"/>
                <a:gd name="f123" fmla="val -39274"/>
                <a:gd name="f124" fmla="val 69098"/>
                <a:gd name="f125" fmla="val -45137"/>
              </a:gdLst>
              <a:ahLst/>
              <a:cxnLst>
                <a:cxn ang="3cd4">
                  <a:pos x="hc" y="t"/>
                </a:cxn>
                <a:cxn ang="0">
                  <a:pos x="r" y="vc"/>
                </a:cxn>
                <a:cxn ang="cd4">
                  <a:pos x="hc" y="b"/>
                </a:cxn>
                <a:cxn ang="cd2">
                  <a:pos x="l" y="vc"/>
                </a:cxn>
              </a:cxnLst>
              <a:rect l="l" t="t" r="r" b="b"/>
              <a:pathLst>
                <a:path w="478800" h="120397">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79" name="MMConnector"/>
            <p:cNvSpPr/>
            <p:nvPr/>
          </p:nvSpPr>
          <p:spPr>
            <a:xfrm>
              <a:off x="6858720" y="4598280"/>
              <a:ext cx="663120" cy="1333440"/>
            </a:xfrm>
            <a:custGeom>
              <a:avLst/>
              <a:gdLst>
                <a:gd name="f0" fmla="val 181464"/>
                <a:gd name="f1" fmla="val 529360"/>
                <a:gd name="f2" fmla="val 174008"/>
                <a:gd name="f3" fmla="val 512743"/>
                <a:gd name="f4" fmla="val 167197"/>
                <a:gd name="f5" fmla="val 495931"/>
                <a:gd name="f6" fmla="val 160718"/>
                <a:gd name="f7" fmla="val 479043"/>
                <a:gd name="f8" fmla="val 154239"/>
                <a:gd name="f9" fmla="val 462155"/>
                <a:gd name="f10" fmla="val 148093"/>
                <a:gd name="f11" fmla="val 445191"/>
                <a:gd name="f12" fmla="val 142253"/>
                <a:gd name="f13" fmla="val 428162"/>
                <a:gd name="f14" fmla="val 136414"/>
                <a:gd name="f15" fmla="val 411133"/>
                <a:gd name="f16" fmla="val 130881"/>
                <a:gd name="f17" fmla="val 394040"/>
                <a:gd name="f18" fmla="val 125575"/>
                <a:gd name="f19" fmla="val 376906"/>
                <a:gd name="f20" fmla="val 120270"/>
                <a:gd name="f21" fmla="val 359773"/>
                <a:gd name="f22" fmla="val 115191"/>
                <a:gd name="f23" fmla="val 342600"/>
                <a:gd name="f24" fmla="val 110292"/>
                <a:gd name="f25" fmla="val 325400"/>
                <a:gd name="f26" fmla="val 105392"/>
                <a:gd name="f27" fmla="val 308200"/>
                <a:gd name="f28" fmla="val 100671"/>
                <a:gd name="f29" fmla="val 290974"/>
                <a:gd name="f30" fmla="val 96084"/>
                <a:gd name="f31" fmla="val 273730"/>
                <a:gd name="f32" fmla="val 91496"/>
                <a:gd name="f33" fmla="val 256487"/>
                <a:gd name="f34" fmla="val 87043"/>
                <a:gd name="f35" fmla="val 239227"/>
                <a:gd name="f36" fmla="val 82687"/>
                <a:gd name="f37" fmla="val 221959"/>
                <a:gd name="f38" fmla="val 78330"/>
                <a:gd name="f39" fmla="val 204691"/>
                <a:gd name="f40" fmla="val 74070"/>
                <a:gd name="f41" fmla="val 187413"/>
                <a:gd name="f42" fmla="val 69874"/>
                <a:gd name="f43" fmla="val 170134"/>
                <a:gd name="f44" fmla="val 65677"/>
                <a:gd name="f45" fmla="val 152854"/>
                <a:gd name="f46" fmla="val 61545"/>
                <a:gd name="f47" fmla="val 135572"/>
                <a:gd name="f48" fmla="val 57446"/>
                <a:gd name="f49" fmla="val 118294"/>
                <a:gd name="f50" fmla="val 53347"/>
                <a:gd name="f51" fmla="val 101015"/>
                <a:gd name="f52" fmla="val 49281"/>
                <a:gd name="f53" fmla="val 83739"/>
                <a:gd name="f54" fmla="val 45222"/>
                <a:gd name="f55" fmla="val 66472"/>
                <a:gd name="f56" fmla="val 41162"/>
                <a:gd name="f57" fmla="val 49205"/>
                <a:gd name="f58" fmla="val 37108"/>
                <a:gd name="f59" fmla="val 31946"/>
                <a:gd name="f60" fmla="val 33032"/>
                <a:gd name="f61" fmla="val 14701"/>
                <a:gd name="f62" fmla="val 28957"/>
                <a:gd name="f63" fmla="val -2544"/>
                <a:gd name="f64" fmla="val 24860"/>
                <a:gd name="f65" fmla="val -19775"/>
                <a:gd name="f66" fmla="val 20714"/>
                <a:gd name="f67" fmla="val -36987"/>
                <a:gd name="f68" fmla="val 16569"/>
                <a:gd name="f69" fmla="val -54199"/>
                <a:gd name="f70" fmla="val 12375"/>
                <a:gd name="f71" fmla="val -71391"/>
                <a:gd name="f72" fmla="val 8105"/>
                <a:gd name="f73" fmla="val -88557"/>
                <a:gd name="f74" fmla="val 3835"/>
                <a:gd name="f75" fmla="val -105723"/>
                <a:gd name="f76" fmla="val -511"/>
                <a:gd name="f77" fmla="val -122863"/>
                <a:gd name="f78" fmla="val -4962"/>
                <a:gd name="f79" fmla="val -139968"/>
                <a:gd name="f80" fmla="val -9414"/>
                <a:gd name="f81" fmla="val -157073"/>
                <a:gd name="f82" fmla="val -13970"/>
                <a:gd name="f83" fmla="val -174145"/>
                <a:gd name="f84" fmla="val -18662"/>
                <a:gd name="f85" fmla="val -191171"/>
                <a:gd name="f86" fmla="val -23355"/>
                <a:gd name="f87" fmla="val -208198"/>
                <a:gd name="f88" fmla="val -28184"/>
                <a:gd name="f89" fmla="val -225180"/>
                <a:gd name="f90" fmla="val -33184"/>
                <a:gd name="f91" fmla="val -242106"/>
                <a:gd name="f92" fmla="val -38185"/>
                <a:gd name="f93" fmla="val -259031"/>
                <a:gd name="f94" fmla="val -43356"/>
                <a:gd name="f95" fmla="val -275899"/>
                <a:gd name="f96" fmla="val -48737"/>
                <a:gd name="f97" fmla="val -292692"/>
                <a:gd name="f98" fmla="val -54118"/>
                <a:gd name="f99" fmla="val -309486"/>
                <a:gd name="f100" fmla="val -59710"/>
                <a:gd name="f101" fmla="val -326206"/>
                <a:gd name="f102" fmla="val -65555"/>
                <a:gd name="f103" fmla="val -342830"/>
                <a:gd name="f104" fmla="val -71401"/>
                <a:gd name="f105" fmla="val -359454"/>
                <a:gd name="f106" fmla="val -77501"/>
                <a:gd name="f107" fmla="val -375981"/>
                <a:gd name="f108" fmla="val -83906"/>
                <a:gd name="f109" fmla="val -392382"/>
                <a:gd name="f110" fmla="val -90312"/>
                <a:gd name="f111" fmla="val -408783"/>
                <a:gd name="f112" fmla="val -97022"/>
                <a:gd name="f113" fmla="val -425058"/>
                <a:gd name="f114" fmla="val -104098"/>
                <a:gd name="f115" fmla="val -441166"/>
                <a:gd name="f116" fmla="val -111173"/>
                <a:gd name="f117" fmla="val -457274"/>
                <a:gd name="f118" fmla="val -118613"/>
                <a:gd name="f119" fmla="val -473215"/>
                <a:gd name="f120" fmla="val -126485"/>
                <a:gd name="f121" fmla="val -488933"/>
                <a:gd name="f122" fmla="val -134357"/>
                <a:gd name="f123" fmla="val -504651"/>
                <a:gd name="f124" fmla="val -142661"/>
                <a:gd name="f125" fmla="val -520145"/>
                <a:gd name="f126" fmla="val -151472"/>
                <a:gd name="f127" fmla="val -535340"/>
                <a:gd name="f128" fmla="val -160284"/>
                <a:gd name="f129" fmla="val -550535"/>
                <a:gd name="f130" fmla="val -169603"/>
                <a:gd name="f131" fmla="val -565430"/>
                <a:gd name="f132" fmla="val -179509"/>
                <a:gd name="f133" fmla="val -579920"/>
                <a:gd name="f134" fmla="val -189415"/>
                <a:gd name="f135" fmla="val -594410"/>
                <a:gd name="f136" fmla="val -199909"/>
                <a:gd name="f137" fmla="val -608495"/>
                <a:gd name="f138" fmla="val -211062"/>
                <a:gd name="f139" fmla="val -622037"/>
                <a:gd name="f140" fmla="val -222216"/>
                <a:gd name="f141" fmla="val -635579"/>
                <a:gd name="f142" fmla="val -234029"/>
                <a:gd name="f143" fmla="val -648578"/>
                <a:gd name="f144" fmla="val -246555"/>
                <a:gd name="f145" fmla="val -660864"/>
                <a:gd name="f146" fmla="val -259081"/>
                <a:gd name="f147" fmla="val -673149"/>
                <a:gd name="f148" fmla="val -272320"/>
                <a:gd name="f149" fmla="val -684721"/>
                <a:gd name="f150" fmla="val -286253"/>
                <a:gd name="f151" fmla="val -695390"/>
                <a:gd name="f152" fmla="val -300186"/>
                <a:gd name="f153" fmla="val -706059"/>
                <a:gd name="f154" fmla="val -314814"/>
                <a:gd name="f155" fmla="val -715825"/>
                <a:gd name="f156" fmla="val -330117"/>
                <a:gd name="f157" fmla="val -724530"/>
                <a:gd name="f158" fmla="val -345420"/>
                <a:gd name="f159" fmla="val -733235"/>
                <a:gd name="f160" fmla="val -361399"/>
                <a:gd name="f161" fmla="val -740879"/>
                <a:gd name="f162" fmla="val -377686"/>
                <a:gd name="f163" fmla="val -747345"/>
                <a:gd name="f164" fmla="val -393972"/>
                <a:gd name="f165" fmla="val -753811"/>
                <a:gd name="f166" fmla="val -410566"/>
                <a:gd name="f167" fmla="val -759099"/>
                <a:gd name="f168" fmla="val -428106"/>
                <a:gd name="f169" fmla="val -763306"/>
                <a:gd name="f170" fmla="val -445645"/>
                <a:gd name="f171" fmla="val -767514"/>
                <a:gd name="f172" fmla="val -464130"/>
                <a:gd name="f173" fmla="val -770641"/>
                <a:gd name="f174" fmla="val -480336"/>
                <a:gd name="f175" fmla="val -772443"/>
                <a:gd name="f176" fmla="val -487845"/>
                <a:gd name="f177" fmla="val -773278"/>
                <a:gd name="f178" fmla="val -494864"/>
                <a:gd name="f179" fmla="val -773829"/>
                <a:gd name="f180" fmla="val -501621"/>
                <a:gd name="f181" fmla="val -774227"/>
                <a:gd name="f182" fmla="val -516917"/>
                <a:gd name="f183" fmla="val -775127"/>
                <a:gd name="f184" fmla="val -516918"/>
                <a:gd name="f185" fmla="val -775371"/>
                <a:gd name="f186" fmla="val -501602"/>
                <a:gd name="f187" fmla="val -774967"/>
                <a:gd name="f188" fmla="val -494820"/>
                <a:gd name="f189" fmla="val -774788"/>
                <a:gd name="f190" fmla="val -487765"/>
                <a:gd name="f191" fmla="val -774464"/>
                <a:gd name="f192" fmla="val -480201"/>
                <a:gd name="f193" fmla="val -773870"/>
                <a:gd name="f194" fmla="val -463891"/>
                <a:gd name="f195" fmla="val -772590"/>
                <a:gd name="f196" fmla="val -445216"/>
                <a:gd name="f197" fmla="val -770053"/>
                <a:gd name="f198" fmla="val -427411"/>
                <a:gd name="f199" fmla="val -766388"/>
                <a:gd name="f200" fmla="val -409605"/>
                <a:gd name="f201" fmla="val -762723"/>
                <a:gd name="f202" fmla="val -392668"/>
                <a:gd name="f203" fmla="val -757928"/>
                <a:gd name="f204" fmla="val -375964"/>
                <a:gd name="f205" fmla="val -751916"/>
                <a:gd name="f206" fmla="val -359261"/>
                <a:gd name="f207" fmla="val -745904"/>
                <a:gd name="f208" fmla="val -342789"/>
                <a:gd name="f209" fmla="val -738674"/>
                <a:gd name="f210" fmla="val -326939"/>
                <a:gd name="f211" fmla="val -730327"/>
                <a:gd name="f212" fmla="val -311089"/>
                <a:gd name="f213" fmla="val -721979"/>
                <a:gd name="f214" fmla="val -295861"/>
                <a:gd name="f215" fmla="val -712513"/>
                <a:gd name="f216" fmla="val -281295"/>
                <a:gd name="f217" fmla="val -702091"/>
                <a:gd name="f218" fmla="val -266730"/>
                <a:gd name="f219" fmla="val -691670"/>
                <a:gd name="f220" fmla="val -252828"/>
                <a:gd name="f221" fmla="val -680293"/>
                <a:gd name="f222" fmla="val -239628"/>
                <a:gd name="f223" fmla="val -668161"/>
                <a:gd name="f224" fmla="val -226427"/>
                <a:gd name="f225" fmla="val -656028"/>
                <a:gd name="f226" fmla="val -213928"/>
                <a:gd name="f227" fmla="val -643139"/>
                <a:gd name="f228" fmla="val -202088"/>
                <a:gd name="f229" fmla="val -629678"/>
                <a:gd name="f230" fmla="val -190248"/>
                <a:gd name="f231" fmla="val -616218"/>
                <a:gd name="f232" fmla="val -179068"/>
                <a:gd name="f233" fmla="val -602184"/>
                <a:gd name="f234" fmla="val -168481"/>
                <a:gd name="f235" fmla="val -587727"/>
                <a:gd name="f236" fmla="val -157893"/>
                <a:gd name="f237" fmla="val -573270"/>
                <a:gd name="f238" fmla="val -147898"/>
                <a:gd name="f239" fmla="val -558390"/>
                <a:gd name="f240" fmla="val -138417"/>
                <a:gd name="f241" fmla="val -543199"/>
                <a:gd name="f242" fmla="val -128937"/>
                <a:gd name="f243" fmla="val -528008"/>
                <a:gd name="f244" fmla="val -119970"/>
                <a:gd name="f245" fmla="val -512506"/>
                <a:gd name="f246" fmla="val -111443"/>
                <a:gd name="f247" fmla="val -496776"/>
                <a:gd name="f248" fmla="val -102916"/>
                <a:gd name="f249" fmla="val -481046"/>
                <a:gd name="f250" fmla="val -94829"/>
                <a:gd name="f251" fmla="val -465088"/>
                <a:gd name="f252" fmla="val -87112"/>
                <a:gd name="f253" fmla="val -448961"/>
                <a:gd name="f254" fmla="val -79395"/>
                <a:gd name="f255" fmla="val -432834"/>
                <a:gd name="f256" fmla="val -72049"/>
                <a:gd name="f257" fmla="val -416539"/>
                <a:gd name="f258" fmla="val -65014"/>
                <a:gd name="f259" fmla="val -400118"/>
                <a:gd name="f260" fmla="val -57979"/>
                <a:gd name="f261" fmla="val -383698"/>
                <a:gd name="f262" fmla="val -51256"/>
                <a:gd name="f263" fmla="val -367153"/>
                <a:gd name="f264" fmla="val -44792"/>
                <a:gd name="f265" fmla="val -350514"/>
                <a:gd name="f266" fmla="val -38327"/>
                <a:gd name="f267" fmla="val -333876"/>
                <a:gd name="f268" fmla="val -32122"/>
                <a:gd name="f269" fmla="val -317145"/>
                <a:gd name="f270" fmla="val -26132"/>
                <a:gd name="f271" fmla="val -300345"/>
                <a:gd name="f272" fmla="val -20141"/>
                <a:gd name="f273" fmla="val -283544"/>
                <a:gd name="f274" fmla="val -14365"/>
                <a:gd name="f275" fmla="val -266675"/>
                <a:gd name="f276" fmla="val -8763"/>
                <a:gd name="f277" fmla="val -249755"/>
                <a:gd name="f278" fmla="val -3162"/>
                <a:gd name="f279" fmla="val -232835"/>
                <a:gd name="f280" fmla="val 2264"/>
                <a:gd name="f281" fmla="val -215864"/>
                <a:gd name="f282" fmla="val 7551"/>
                <a:gd name="f283" fmla="val -198857"/>
                <a:gd name="f284" fmla="val 12837"/>
                <a:gd name="f285" fmla="val -181850"/>
                <a:gd name="f286" fmla="val 17983"/>
                <a:gd name="f287" fmla="val -164807"/>
                <a:gd name="f288" fmla="val 23021"/>
                <a:gd name="f289" fmla="val -147738"/>
                <a:gd name="f290" fmla="val 28059"/>
                <a:gd name="f291" fmla="val -130670"/>
                <a:gd name="f292" fmla="val 32988"/>
                <a:gd name="f293" fmla="val -113577"/>
                <a:gd name="f294" fmla="val 37838"/>
                <a:gd name="f295" fmla="val -96468"/>
                <a:gd name="f296" fmla="val 42688"/>
                <a:gd name="f297" fmla="val -79360"/>
                <a:gd name="f298" fmla="val 47458"/>
                <a:gd name="f299" fmla="val -62237"/>
                <a:gd name="f300" fmla="val 52176"/>
                <a:gd name="f301" fmla="val -45108"/>
                <a:gd name="f302" fmla="val 56895"/>
                <a:gd name="f303" fmla="val -27978"/>
                <a:gd name="f304" fmla="val 61561"/>
                <a:gd name="f305" fmla="val -10843"/>
                <a:gd name="f306" fmla="val 66202"/>
                <a:gd name="f307" fmla="val 6291"/>
                <a:gd name="f308" fmla="val 70842"/>
                <a:gd name="f309" fmla="val 23425"/>
                <a:gd name="f310" fmla="val 75458"/>
                <a:gd name="f311" fmla="val 40557"/>
                <a:gd name="f312" fmla="val 80074"/>
                <a:gd name="f313" fmla="val 57679"/>
                <a:gd name="f314" fmla="val 84690"/>
                <a:gd name="f315" fmla="val 74801"/>
                <a:gd name="f316" fmla="val 89308"/>
                <a:gd name="f317" fmla="val 91913"/>
                <a:gd name="f318" fmla="val 93953"/>
                <a:gd name="f319" fmla="val 109006"/>
                <a:gd name="f320" fmla="val 98598"/>
                <a:gd name="f321" fmla="val 126099"/>
                <a:gd name="f322" fmla="val 103272"/>
                <a:gd name="f323" fmla="val 143173"/>
                <a:gd name="f324" fmla="val 108001"/>
                <a:gd name="f325" fmla="val 160219"/>
                <a:gd name="f326" fmla="val 112731"/>
                <a:gd name="f327" fmla="val 177264"/>
                <a:gd name="f328" fmla="val 117517"/>
                <a:gd name="f329" fmla="val 194281"/>
                <a:gd name="f330" fmla="val 122391"/>
                <a:gd name="f331" fmla="val 211257"/>
                <a:gd name="f332" fmla="val 127264"/>
                <a:gd name="f333" fmla="val 228233"/>
                <a:gd name="f334" fmla="val 132225"/>
                <a:gd name="f335" fmla="val 245169"/>
                <a:gd name="f336" fmla="val 137307"/>
                <a:gd name="f337" fmla="val 262049"/>
                <a:gd name="f338" fmla="val 142389"/>
                <a:gd name="f339" fmla="val 278929"/>
                <a:gd name="f340" fmla="val 147593"/>
                <a:gd name="f341" fmla="val 295753"/>
                <a:gd name="f342" fmla="val 152957"/>
                <a:gd name="f343" fmla="val 312502"/>
                <a:gd name="f344" fmla="val 158321"/>
                <a:gd name="f345" fmla="val 329251"/>
                <a:gd name="f346" fmla="val 163846"/>
                <a:gd name="f347" fmla="val 345925"/>
                <a:gd name="f348" fmla="val 169574"/>
                <a:gd name="f349" fmla="val 362499"/>
                <a:gd name="f350" fmla="val 175302"/>
                <a:gd name="f351" fmla="val 379073"/>
                <a:gd name="f352" fmla="val 181233"/>
                <a:gd name="f353" fmla="val 395548"/>
                <a:gd name="f354" fmla="val 187432"/>
                <a:gd name="f355" fmla="val 411878"/>
                <a:gd name="f356" fmla="val 193630"/>
                <a:gd name="f357" fmla="val 428209"/>
                <a:gd name="f358" fmla="val 200096"/>
                <a:gd name="f359" fmla="val 444395"/>
                <a:gd name="f360" fmla="val 206849"/>
                <a:gd name="f361" fmla="val 460419"/>
                <a:gd name="f362" fmla="val 213603"/>
                <a:gd name="f363" fmla="val 476443"/>
                <a:gd name="f364" fmla="val 220642"/>
                <a:gd name="f365" fmla="val 492305"/>
                <a:gd name="f366" fmla="val 228208"/>
                <a:gd name="f367" fmla="val 507804"/>
                <a:gd name="f368" fmla="val 235774"/>
                <a:gd name="f369" fmla="val 523304"/>
                <a:gd name="f370" fmla="val 243865"/>
                <a:gd name="f371" fmla="val 538442"/>
                <a:gd name="f372" fmla="val 251956"/>
                <a:gd name="f373" fmla="val 553580"/>
                <a:gd name="f374" fmla="val 260984"/>
                <a:gd name="f375" fmla="val 570471"/>
                <a:gd name="f376" fmla="val 256563"/>
                <a:gd name="f377" fmla="val 587358"/>
                <a:gd name="f378" fmla="val 243684"/>
                <a:gd name="f379" fmla="val 594299"/>
                <a:gd name="f380" fmla="val 230806"/>
                <a:gd name="f381" fmla="val 601240"/>
                <a:gd name="f382" fmla="val 213599"/>
                <a:gd name="f383" fmla="val 595995"/>
                <a:gd name="f384" fmla="val 205125"/>
                <a:gd name="f385" fmla="val 578820"/>
                <a:gd name="f386" fmla="val 197023"/>
                <a:gd name="f387" fmla="val 562399"/>
                <a:gd name="f388" fmla="val 188921"/>
                <a:gd name="f389" fmla="val 545977"/>
              </a:gdLst>
              <a:ahLst/>
              <a:cxnLst>
                <a:cxn ang="3cd4">
                  <a:pos x="hc" y="t"/>
                </a:cxn>
                <a:cxn ang="0">
                  <a:pos x="r" y="vc"/>
                </a:cxn>
                <a:cxn ang="cd4">
                  <a:pos x="hc" y="b"/>
                </a:cxn>
                <a:cxn ang="cd2">
                  <a:pos x="l" y="vc"/>
                </a:cxn>
              </a:cxnLst>
              <a:rect l="l" t="t" r="r" b="b"/>
              <a:pathLst>
                <a:path w="752940" h="1341400">
                  <a:moveTo>
                    <a:pt x="f0" y="f1"/>
                  </a:moveTo>
                  <a:cubicBezTo>
                    <a:pt x="f2" y="f3"/>
                    <a:pt x="f4" y="f5"/>
                    <a:pt x="f6" y="f7"/>
                  </a:cubicBezTo>
                  <a:cubicBezTo>
                    <a:pt x="f8" y="f9"/>
                    <a:pt x="f10" y="f11"/>
                    <a:pt x="f12" y="f13"/>
                  </a:cubicBezTo>
                  <a:cubicBezTo>
                    <a:pt x="f14" y="f15"/>
                    <a:pt x="f16" y="f17"/>
                    <a:pt x="f18" y="f19"/>
                  </a:cubicBez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48" y="f49"/>
                  </a:cubicBez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102" y="f103"/>
                  </a:cubicBezTo>
                  <a:cubicBezTo>
                    <a:pt x="f104" y="f105"/>
                    <a:pt x="f106" y="f107"/>
                    <a:pt x="f108" y="f109"/>
                  </a:cubicBezTo>
                  <a:cubicBezTo>
                    <a:pt x="f110" y="f111"/>
                    <a:pt x="f112" y="f113"/>
                    <a:pt x="f114" y="f115"/>
                  </a:cubicBezTo>
                  <a:cubicBezTo>
                    <a:pt x="f116" y="f117"/>
                    <a:pt x="f118" y="f119"/>
                    <a:pt x="f120" y="f121"/>
                  </a:cubicBezTo>
                  <a:cubicBezTo>
                    <a:pt x="f122" y="f123"/>
                    <a:pt x="f124" y="f125"/>
                    <a:pt x="f126" y="f127"/>
                  </a:cubicBezTo>
                  <a:cubicBezTo>
                    <a:pt x="f128" y="f129"/>
                    <a:pt x="f130" y="f131"/>
                    <a:pt x="f132" y="f133"/>
                  </a:cubicBezTo>
                  <a:cubicBezTo>
                    <a:pt x="f134" y="f135"/>
                    <a:pt x="f136" y="f137"/>
                    <a:pt x="f138" y="f139"/>
                  </a:cubicBezTo>
                  <a:cubicBezTo>
                    <a:pt x="f140" y="f141"/>
                    <a:pt x="f142" y="f143"/>
                    <a:pt x="f144" y="f145"/>
                  </a:cubicBezTo>
                  <a:cubicBezTo>
                    <a:pt x="f146" y="f147"/>
                    <a:pt x="f148" y="f149"/>
                    <a:pt x="f150" y="f151"/>
                  </a:cubicBezTo>
                  <a:cubicBezTo>
                    <a:pt x="f152" y="f153"/>
                    <a:pt x="f154" y="f155"/>
                    <a:pt x="f156" y="f157"/>
                  </a:cubicBezTo>
                  <a:cubicBezTo>
                    <a:pt x="f158" y="f159"/>
                    <a:pt x="f160" y="f161"/>
                    <a:pt x="f162" y="f163"/>
                  </a:cubicBezTo>
                  <a:cubicBezTo>
                    <a:pt x="f164" y="f165"/>
                    <a:pt x="f166" y="f167"/>
                    <a:pt x="f168" y="f169"/>
                  </a:cubicBezTo>
                  <a:cubicBezTo>
                    <a:pt x="f170" y="f171"/>
                    <a:pt x="f172" y="f173"/>
                    <a:pt x="f174" y="f175"/>
                  </a:cubicBezTo>
                  <a:cubicBezTo>
                    <a:pt x="f176" y="f177"/>
                    <a:pt x="f178" y="f179"/>
                    <a:pt x="f180" y="f181"/>
                  </a:cubicBezTo>
                  <a:cubicBezTo>
                    <a:pt x="f182" y="f183"/>
                    <a:pt x="f184" y="f185"/>
                    <a:pt x="f186" y="f187"/>
                  </a:cubicBezTo>
                  <a:cubicBezTo>
                    <a:pt x="f188" y="f189"/>
                    <a:pt x="f190" y="f191"/>
                    <a:pt x="f192" y="f193"/>
                  </a:cubicBezTo>
                  <a:cubicBezTo>
                    <a:pt x="f194" y="f195"/>
                    <a:pt x="f196" y="f197"/>
                    <a:pt x="f198" y="f199"/>
                  </a:cubicBezTo>
                  <a:cubicBezTo>
                    <a:pt x="f200" y="f201"/>
                    <a:pt x="f202" y="f203"/>
                    <a:pt x="f204" y="f205"/>
                  </a:cubicBezTo>
                  <a:cubicBezTo>
                    <a:pt x="f206" y="f207"/>
                    <a:pt x="f208" y="f209"/>
                    <a:pt x="f210" y="f211"/>
                  </a:cubicBezTo>
                  <a:cubicBezTo>
                    <a:pt x="f212" y="f213"/>
                    <a:pt x="f214" y="f215"/>
                    <a:pt x="f216" y="f217"/>
                  </a:cubicBezTo>
                  <a:cubicBezTo>
                    <a:pt x="f218" y="f219"/>
                    <a:pt x="f220" y="f221"/>
                    <a:pt x="f222" y="f223"/>
                  </a:cubicBezTo>
                  <a:cubicBezTo>
                    <a:pt x="f224" y="f225"/>
                    <a:pt x="f226" y="f227"/>
                    <a:pt x="f228" y="f229"/>
                  </a:cubicBezTo>
                  <a:cubicBezTo>
                    <a:pt x="f230" y="f231"/>
                    <a:pt x="f232" y="f233"/>
                    <a:pt x="f234" y="f235"/>
                  </a:cubicBezTo>
                  <a:cubicBezTo>
                    <a:pt x="f236" y="f237"/>
                    <a:pt x="f238" y="f239"/>
                    <a:pt x="f240" y="f241"/>
                  </a:cubicBezTo>
                  <a:cubicBezTo>
                    <a:pt x="f242" y="f243"/>
                    <a:pt x="f244" y="f245"/>
                    <a:pt x="f246" y="f247"/>
                  </a:cubicBezTo>
                  <a:cubicBezTo>
                    <a:pt x="f248" y="f249"/>
                    <a:pt x="f250" y="f251"/>
                    <a:pt x="f252" y="f253"/>
                  </a:cubicBezTo>
                  <a:cubicBezTo>
                    <a:pt x="f254" y="f255"/>
                    <a:pt x="f256" y="f257"/>
                    <a:pt x="f258" y="f259"/>
                  </a:cubicBezTo>
                  <a:cubicBezTo>
                    <a:pt x="f260" y="f261"/>
                    <a:pt x="f262" y="f263"/>
                    <a:pt x="f264" y="f265"/>
                  </a:cubicBezTo>
                  <a:cubicBezTo>
                    <a:pt x="f266" y="f267"/>
                    <a:pt x="f268" y="f269"/>
                    <a:pt x="f270" y="f271"/>
                  </a:cubicBezTo>
                  <a:cubicBezTo>
                    <a:pt x="f272" y="f273"/>
                    <a:pt x="f274" y="f275"/>
                    <a:pt x="f276" y="f277"/>
                  </a:cubicBezTo>
                  <a:cubicBezTo>
                    <a:pt x="f278" y="f279"/>
                    <a:pt x="f280" y="f281"/>
                    <a:pt x="f282" y="f283"/>
                  </a:cubicBezTo>
                  <a:cubicBezTo>
                    <a:pt x="f284" y="f285"/>
                    <a:pt x="f286" y="f287"/>
                    <a:pt x="f288" y="f289"/>
                  </a:cubicBezTo>
                  <a:cubicBezTo>
                    <a:pt x="f290" y="f291"/>
                    <a:pt x="f292" y="f293"/>
                    <a:pt x="f294" y="f295"/>
                  </a:cubicBezTo>
                  <a:cubicBezTo>
                    <a:pt x="f296" y="f297"/>
                    <a:pt x="f298" y="f299"/>
                    <a:pt x="f300" y="f301"/>
                  </a:cubicBez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330" y="f331"/>
                  </a:cubicBezTo>
                  <a:cubicBezTo>
                    <a:pt x="f332" y="f333"/>
                    <a:pt x="f334" y="f335"/>
                    <a:pt x="f336" y="f337"/>
                  </a:cubicBezTo>
                  <a:cubicBezTo>
                    <a:pt x="f338" y="f339"/>
                    <a:pt x="f340" y="f341"/>
                    <a:pt x="f342" y="f343"/>
                  </a:cubicBezTo>
                  <a:cubicBezTo>
                    <a:pt x="f344" y="f345"/>
                    <a:pt x="f346" y="f347"/>
                    <a:pt x="f348" y="f349"/>
                  </a:cubicBezTo>
                  <a:cubicBezTo>
                    <a:pt x="f350" y="f351"/>
                    <a:pt x="f352" y="f353"/>
                    <a:pt x="f354" y="f355"/>
                  </a:cubicBezTo>
                  <a:cubicBezTo>
                    <a:pt x="f356" y="f357"/>
                    <a:pt x="f358" y="f359"/>
                    <a:pt x="f360" y="f361"/>
                  </a:cubicBezTo>
                  <a:cubicBezTo>
                    <a:pt x="f362" y="f363"/>
                    <a:pt x="f364" y="f365"/>
                    <a:pt x="f366" y="f367"/>
                  </a:cubicBezTo>
                  <a:cubicBezTo>
                    <a:pt x="f368" y="f369"/>
                    <a:pt x="f370" y="f371"/>
                    <a:pt x="f372" y="f373"/>
                  </a:cubicBezTo>
                  <a:cubicBezTo>
                    <a:pt x="f374" y="f375"/>
                    <a:pt x="f376" y="f377"/>
                    <a:pt x="f378" y="f379"/>
                  </a:cubicBezTo>
                  <a:cubicBezTo>
                    <a:pt x="f380" y="f381"/>
                    <a:pt x="f382" y="f383"/>
                    <a:pt x="f384" y="f385"/>
                  </a:cubicBezTo>
                  <a:cubicBezTo>
                    <a:pt x="f386" y="f387"/>
                    <a:pt x="f388" y="f389"/>
                    <a:pt x="f0" y="f1"/>
                  </a:cubicBezTo>
                  <a:close/>
                </a:path>
              </a:pathLst>
            </a:custGeom>
            <a:solidFill>
              <a:srgbClr val="000000"/>
            </a:solidFill>
            <a:ln w="7560">
              <a:solidFill>
                <a:srgbClr val="000000"/>
              </a:solidFill>
              <a:prstDash val="solid"/>
              <a:round/>
            </a:ln>
          </p:spPr>
          <p:txBody>
            <a:bodyPr wrap="square" lIns="90000" tIns="45000" rIns="90000" bIns="45000" anchorCtr="0" compatLnSpc="0"/>
            <a:lstStyle/>
            <a:p>
              <a:pPr marL="0" marR="0" lvl="0" indent="0" algn="l" hangingPunct="0">
                <a:lnSpc>
                  <a:spcPct val="100000"/>
                </a:lnSpc>
                <a:buNone/>
                <a:tabLst/>
              </a:pPr>
              <a:endParaRPr lang="en-GB" sz="2400" b="0" i="0" u="none" strike="noStrike">
                <a:ln>
                  <a:noFill/>
                </a:ln>
                <a:solidFill>
                  <a:srgbClr val="000000"/>
                </a:solidFill>
                <a:latin typeface="Albany" pitchFamily="34"/>
                <a:ea typeface="HG Mincho Light J" pitchFamily="2"/>
                <a:cs typeface="Arial Unicode MS" pitchFamily="2"/>
              </a:endParaRPr>
            </a:p>
          </p:txBody>
        </p:sp>
        <p:sp>
          <p:nvSpPr>
            <p:cNvPr id="80" name="MainIdea"/>
            <p:cNvSpPr/>
            <p:nvPr/>
          </p:nvSpPr>
          <p:spPr>
            <a:xfrm>
              <a:off x="6818399" y="5161320"/>
              <a:ext cx="1003320" cy="414720"/>
            </a:xfrm>
            <a:custGeom>
              <a:avLst/>
              <a:gdLst>
                <a:gd name="f0" fmla="val 0"/>
                <a:gd name="f1" fmla="val 1140000"/>
                <a:gd name="f2" fmla="val 418000"/>
                <a:gd name="f3" fmla="val 30400"/>
                <a:gd name="f4" fmla="val 1109600"/>
                <a:gd name="f5" fmla="val 1130029"/>
                <a:gd name="f6" fmla="val 9971"/>
                <a:gd name="f7" fmla="val 387600"/>
                <a:gd name="f8" fmla="val 408029"/>
              </a:gdLst>
              <a:ahLst/>
              <a:cxnLst>
                <a:cxn ang="3cd4">
                  <a:pos x="hc" y="t"/>
                </a:cxn>
                <a:cxn ang="0">
                  <a:pos x="r" y="vc"/>
                </a:cxn>
                <a:cxn ang="cd4">
                  <a:pos x="hc" y="b"/>
                </a:cxn>
                <a:cxn ang="cd2">
                  <a:pos x="l" y="vc"/>
                </a:cxn>
              </a:cxnLst>
              <a:rect l="l" t="t" r="r" b="b"/>
              <a:pathLst>
                <a:path w="1140000" h="418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2268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1080" b="1" i="0" u="none" strike="noStrike" kern="1200" spc="0">
                  <a:ln>
                    <a:noFill/>
                  </a:ln>
                  <a:solidFill>
                    <a:srgbClr val="FFFFFF"/>
                  </a:solidFill>
                  <a:latin typeface="Calibri" pitchFamily="34"/>
                  <a:ea typeface="Microsoft YaHei" pitchFamily="2"/>
                  <a:cs typeface="Arial" pitchFamily="2"/>
                </a:rPr>
                <a:t>Inflammation</a:t>
              </a:r>
            </a:p>
          </p:txBody>
        </p:sp>
        <p:sp>
          <p:nvSpPr>
            <p:cNvPr id="81" name="MainTopic"/>
            <p:cNvSpPr/>
            <p:nvPr/>
          </p:nvSpPr>
          <p:spPr>
            <a:xfrm>
              <a:off x="8244360" y="3952440"/>
              <a:ext cx="521639" cy="264240"/>
            </a:xfrm>
            <a:custGeom>
              <a:avLst/>
              <a:gdLst>
                <a:gd name="f0" fmla="val 0"/>
                <a:gd name="f1" fmla="val 592800"/>
                <a:gd name="f2" fmla="val 266000"/>
                <a:gd name="f3" fmla="val 30400"/>
                <a:gd name="f4" fmla="val 562400"/>
                <a:gd name="f5" fmla="val 582829"/>
                <a:gd name="f6" fmla="val 9971"/>
                <a:gd name="f7" fmla="val 235600"/>
                <a:gd name="f8" fmla="val 256029"/>
              </a:gdLst>
              <a:ahLst/>
              <a:cxnLst>
                <a:cxn ang="3cd4">
                  <a:pos x="hc" y="t"/>
                </a:cxn>
                <a:cxn ang="0">
                  <a:pos x="r" y="vc"/>
                </a:cxn>
                <a:cxn ang="cd4">
                  <a:pos x="hc" y="b"/>
                </a:cxn>
                <a:cxn ang="cd2">
                  <a:pos x="l" y="vc"/>
                </a:cxn>
              </a:cxnLst>
              <a:rect l="l" t="t" r="r" b="b"/>
              <a:pathLst>
                <a:path w="5928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191919"/>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Sugar</a:t>
              </a:r>
            </a:p>
          </p:txBody>
        </p:sp>
        <p:sp>
          <p:nvSpPr>
            <p:cNvPr id="82" name="MainTopic"/>
            <p:cNvSpPr/>
            <p:nvPr/>
          </p:nvSpPr>
          <p:spPr>
            <a:xfrm>
              <a:off x="8244360" y="6008040"/>
              <a:ext cx="896399" cy="263880"/>
            </a:xfrm>
            <a:custGeom>
              <a:avLst/>
              <a:gdLst>
                <a:gd name="f0" fmla="val 0"/>
                <a:gd name="f1" fmla="val 1018400"/>
                <a:gd name="f2" fmla="val 266000"/>
                <a:gd name="f3" fmla="val 30400"/>
                <a:gd name="f4" fmla="val 988000"/>
                <a:gd name="f5" fmla="val 1008429"/>
                <a:gd name="f6" fmla="val 9971"/>
                <a:gd name="f7" fmla="val 235600"/>
                <a:gd name="f8" fmla="val 256029"/>
              </a:gdLst>
              <a:ahLst/>
              <a:cxnLst>
                <a:cxn ang="3cd4">
                  <a:pos x="hc" y="t"/>
                </a:cxn>
                <a:cxn ang="0">
                  <a:pos x="r" y="vc"/>
                </a:cxn>
                <a:cxn ang="cd4">
                  <a:pos x="hc" y="b"/>
                </a:cxn>
                <a:cxn ang="cd2">
                  <a:pos x="l" y="vc"/>
                </a:cxn>
              </a:cxnLst>
              <a:rect l="l" t="t" r="r" b="b"/>
              <a:pathLst>
                <a:path w="1018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Processed oils</a:t>
              </a:r>
            </a:p>
          </p:txBody>
        </p:sp>
        <p:sp>
          <p:nvSpPr>
            <p:cNvPr id="83" name="MainTopic"/>
            <p:cNvSpPr/>
            <p:nvPr/>
          </p:nvSpPr>
          <p:spPr>
            <a:xfrm>
              <a:off x="8244360" y="6521040"/>
              <a:ext cx="1211040" cy="264240"/>
            </a:xfrm>
            <a:custGeom>
              <a:avLst/>
              <a:gdLst>
                <a:gd name="f0" fmla="val 0"/>
                <a:gd name="f1" fmla="val 1375600"/>
                <a:gd name="f2" fmla="val 266000"/>
                <a:gd name="f3" fmla="val 30400"/>
                <a:gd name="f4" fmla="val 1345200"/>
                <a:gd name="f5" fmla="val 1365629"/>
                <a:gd name="f6" fmla="val 9971"/>
                <a:gd name="f7" fmla="val 235600"/>
                <a:gd name="f8" fmla="val 256029"/>
              </a:gdLst>
              <a:ahLst/>
              <a:cxnLst>
                <a:cxn ang="3cd4">
                  <a:pos x="hc" y="t"/>
                </a:cxn>
                <a:cxn ang="0">
                  <a:pos x="r" y="vc"/>
                </a:cxn>
                <a:cxn ang="cd4">
                  <a:pos x="hc" y="b"/>
                </a:cxn>
                <a:cxn ang="cd2">
                  <a:pos x="l" y="vc"/>
                </a:cxn>
              </a:cxnLst>
              <a:rect l="l" t="t" r="r" b="b"/>
              <a:pathLst>
                <a:path w="1375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Glycaemic variability</a:t>
              </a:r>
            </a:p>
          </p:txBody>
        </p:sp>
        <p:sp>
          <p:nvSpPr>
            <p:cNvPr id="84" name="MainTopic"/>
            <p:cNvSpPr/>
            <p:nvPr/>
          </p:nvSpPr>
          <p:spPr>
            <a:xfrm>
              <a:off x="5740920" y="6778440"/>
              <a:ext cx="655920" cy="264240"/>
            </a:xfrm>
            <a:custGeom>
              <a:avLst/>
              <a:gdLst>
                <a:gd name="f0" fmla="val 0"/>
                <a:gd name="f1" fmla="val 744800"/>
                <a:gd name="f2" fmla="val 266000"/>
                <a:gd name="f3" fmla="val 30400"/>
                <a:gd name="f4" fmla="val 714400"/>
                <a:gd name="f5" fmla="val 734829"/>
                <a:gd name="f6" fmla="val 9971"/>
                <a:gd name="f7" fmla="val 235600"/>
                <a:gd name="f8" fmla="val 256029"/>
              </a:gdLst>
              <a:ahLst/>
              <a:cxnLst>
                <a:cxn ang="3cd4">
                  <a:pos x="hc" y="t"/>
                </a:cxn>
                <a:cxn ang="0">
                  <a:pos x="r" y="vc"/>
                </a:cxn>
                <a:cxn ang="cd4">
                  <a:pos x="hc" y="b"/>
                </a:cxn>
                <a:cxn ang="cd2">
                  <a:pos x="l" y="vc"/>
                </a:cxn>
              </a:cxnLst>
              <a:rect l="l" t="t" r="r" b="b"/>
              <a:pathLst>
                <a:path w="7448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Diabetes</a:t>
              </a:r>
            </a:p>
          </p:txBody>
        </p:sp>
        <p:sp>
          <p:nvSpPr>
            <p:cNvPr id="85" name="MainTopic"/>
            <p:cNvSpPr/>
            <p:nvPr/>
          </p:nvSpPr>
          <p:spPr>
            <a:xfrm>
              <a:off x="5352480" y="6264360"/>
              <a:ext cx="1044359" cy="264240"/>
            </a:xfrm>
            <a:custGeom>
              <a:avLst/>
              <a:gdLst>
                <a:gd name="f0" fmla="val 0"/>
                <a:gd name="f1" fmla="val 1185600"/>
                <a:gd name="f2" fmla="val 266000"/>
                <a:gd name="f3" fmla="val 30400"/>
                <a:gd name="f4" fmla="val 1155200"/>
                <a:gd name="f5" fmla="val 1175629"/>
                <a:gd name="f6" fmla="val 9971"/>
                <a:gd name="f7" fmla="val 235600"/>
                <a:gd name="f8" fmla="val 256029"/>
              </a:gdLst>
              <a:ahLst/>
              <a:cxnLst>
                <a:cxn ang="3cd4">
                  <a:pos x="hc" y="t"/>
                </a:cxn>
                <a:cxn ang="0">
                  <a:pos x="r" y="vc"/>
                </a:cxn>
                <a:cxn ang="cd4">
                  <a:pos x="hc" y="b"/>
                </a:cxn>
                <a:cxn ang="cd2">
                  <a:pos x="l" y="vc"/>
                </a:cxn>
              </a:cxnLst>
              <a:rect l="l" t="t" r="r" b="b"/>
              <a:pathLst>
                <a:path w="1185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Epigenetics/SNPs</a:t>
              </a:r>
            </a:p>
          </p:txBody>
        </p:sp>
        <p:sp>
          <p:nvSpPr>
            <p:cNvPr id="86" name="MainTopic"/>
            <p:cNvSpPr/>
            <p:nvPr/>
          </p:nvSpPr>
          <p:spPr>
            <a:xfrm>
              <a:off x="5151600" y="5750280"/>
              <a:ext cx="1245239" cy="264240"/>
            </a:xfrm>
            <a:custGeom>
              <a:avLst/>
              <a:gdLst>
                <a:gd name="f0" fmla="val 0"/>
                <a:gd name="f1" fmla="val 1413600"/>
                <a:gd name="f2" fmla="val 266000"/>
                <a:gd name="f3" fmla="val 30400"/>
                <a:gd name="f4" fmla="val 1383200"/>
                <a:gd name="f5" fmla="val 1403629"/>
                <a:gd name="f6" fmla="val 9971"/>
                <a:gd name="f7" fmla="val 235600"/>
                <a:gd name="f8" fmla="val 256029"/>
              </a:gdLst>
              <a:ahLst/>
              <a:cxnLst>
                <a:cxn ang="3cd4">
                  <a:pos x="hc" y="t"/>
                </a:cxn>
                <a:cxn ang="0">
                  <a:pos x="r" y="vc"/>
                </a:cxn>
                <a:cxn ang="cd4">
                  <a:pos x="hc" y="b"/>
                </a:cxn>
                <a:cxn ang="cd2">
                  <a:pos x="l" y="vc"/>
                </a:cxn>
              </a:cxnLst>
              <a:rect l="l" t="t" r="r" b="b"/>
              <a:pathLst>
                <a:path w="1413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Mitochondrial damage</a:t>
              </a:r>
            </a:p>
          </p:txBody>
        </p:sp>
        <p:sp>
          <p:nvSpPr>
            <p:cNvPr id="87" name="MainTopic"/>
            <p:cNvSpPr/>
            <p:nvPr/>
          </p:nvSpPr>
          <p:spPr>
            <a:xfrm>
              <a:off x="5218920" y="5236920"/>
              <a:ext cx="1177920" cy="263880"/>
            </a:xfrm>
            <a:custGeom>
              <a:avLst/>
              <a:gdLst>
                <a:gd name="f0" fmla="val 0"/>
                <a:gd name="f1" fmla="val 1337600"/>
                <a:gd name="f2" fmla="val 266000"/>
                <a:gd name="f3" fmla="val 30400"/>
                <a:gd name="f4" fmla="val 1307200"/>
                <a:gd name="f5" fmla="val 1327629"/>
                <a:gd name="f6" fmla="val 9971"/>
                <a:gd name="f7" fmla="val 235600"/>
                <a:gd name="f8" fmla="val 256029"/>
              </a:gdLst>
              <a:ahLst/>
              <a:cxnLst>
                <a:cxn ang="3cd4">
                  <a:pos x="hc" y="t"/>
                </a:cxn>
                <a:cxn ang="0">
                  <a:pos x="r" y="vc"/>
                </a:cxn>
                <a:cxn ang="cd4">
                  <a:pos x="hc" y="b"/>
                </a:cxn>
                <a:cxn ang="cd2">
                  <a:pos x="l" y="vc"/>
                </a:cxn>
              </a:cxnLst>
              <a:rect l="l" t="t" r="r" b="b"/>
              <a:pathLst>
                <a:path w="1337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Circadian disruption</a:t>
              </a:r>
            </a:p>
          </p:txBody>
        </p:sp>
        <p:sp>
          <p:nvSpPr>
            <p:cNvPr id="88" name="MainTopic"/>
            <p:cNvSpPr/>
            <p:nvPr/>
          </p:nvSpPr>
          <p:spPr>
            <a:xfrm>
              <a:off x="5506920" y="4723559"/>
              <a:ext cx="889919" cy="264240"/>
            </a:xfrm>
            <a:custGeom>
              <a:avLst/>
              <a:gdLst>
                <a:gd name="f0" fmla="val 0"/>
                <a:gd name="f1" fmla="val 1010800"/>
                <a:gd name="f2" fmla="val 266000"/>
                <a:gd name="f3" fmla="val 30400"/>
                <a:gd name="f4" fmla="val 980400"/>
                <a:gd name="f5" fmla="val 1000829"/>
                <a:gd name="f6" fmla="val 9971"/>
                <a:gd name="f7" fmla="val 235600"/>
                <a:gd name="f8" fmla="val 256029"/>
              </a:gdLst>
              <a:ahLst/>
              <a:cxnLst>
                <a:cxn ang="3cd4">
                  <a:pos x="hc" y="t"/>
                </a:cxn>
                <a:cxn ang="0">
                  <a:pos x="r" y="vc"/>
                </a:cxn>
                <a:cxn ang="cd4">
                  <a:pos x="hc" y="b"/>
                </a:cxn>
                <a:cxn ang="cd2">
                  <a:pos x="l" y="vc"/>
                </a:cxn>
              </a:cxnLst>
              <a:rect l="l" t="t" r="r" b="b"/>
              <a:pathLst>
                <a:path w="10108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Water quality</a:t>
              </a:r>
            </a:p>
          </p:txBody>
        </p:sp>
        <p:sp>
          <p:nvSpPr>
            <p:cNvPr id="89" name="MainTopic"/>
            <p:cNvSpPr/>
            <p:nvPr/>
          </p:nvSpPr>
          <p:spPr>
            <a:xfrm>
              <a:off x="8244360" y="5494320"/>
              <a:ext cx="729359" cy="264240"/>
            </a:xfrm>
            <a:custGeom>
              <a:avLst/>
              <a:gdLst>
                <a:gd name="f0" fmla="val 0"/>
                <a:gd name="f1" fmla="val 828400"/>
                <a:gd name="f2" fmla="val 266000"/>
                <a:gd name="f3" fmla="val 30400"/>
                <a:gd name="f4" fmla="val 798000"/>
                <a:gd name="f5" fmla="val 818429"/>
                <a:gd name="f6" fmla="val 9971"/>
                <a:gd name="f7" fmla="val 235600"/>
                <a:gd name="f8" fmla="val 256029"/>
              </a:gdLst>
              <a:ahLst/>
              <a:cxnLst>
                <a:cxn ang="3cd4">
                  <a:pos x="hc" y="t"/>
                </a:cxn>
                <a:cxn ang="0">
                  <a:pos x="r" y="vc"/>
                </a:cxn>
                <a:cxn ang="cd4">
                  <a:pos x="hc" y="b"/>
                </a:cxn>
                <a:cxn ang="cd2">
                  <a:pos x="l" y="vc"/>
                </a:cxn>
              </a:cxnLst>
              <a:rect l="l" t="t" r="r" b="b"/>
              <a:pathLst>
                <a:path w="828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Shift work</a:t>
              </a:r>
            </a:p>
          </p:txBody>
        </p:sp>
        <p:sp>
          <p:nvSpPr>
            <p:cNvPr id="90" name="MainTopic"/>
            <p:cNvSpPr/>
            <p:nvPr/>
          </p:nvSpPr>
          <p:spPr>
            <a:xfrm>
              <a:off x="5868360" y="4209480"/>
              <a:ext cx="528480" cy="264240"/>
            </a:xfrm>
            <a:custGeom>
              <a:avLst/>
              <a:gdLst>
                <a:gd name="f0" fmla="val 0"/>
                <a:gd name="f1" fmla="val 600400"/>
                <a:gd name="f2" fmla="val 266000"/>
                <a:gd name="f3" fmla="val 30400"/>
                <a:gd name="f4" fmla="val 570000"/>
                <a:gd name="f5" fmla="val 590429"/>
                <a:gd name="f6" fmla="val 9971"/>
                <a:gd name="f7" fmla="val 235600"/>
                <a:gd name="f8" fmla="val 256029"/>
              </a:gdLst>
              <a:ahLst/>
              <a:cxnLst>
                <a:cxn ang="3cd4">
                  <a:pos x="hc" y="t"/>
                </a:cxn>
                <a:cxn ang="0">
                  <a:pos x="r" y="vc"/>
                </a:cxn>
                <a:cxn ang="cd4">
                  <a:pos x="hc" y="b"/>
                </a:cxn>
                <a:cxn ang="cd2">
                  <a:pos x="l" y="vc"/>
                </a:cxn>
              </a:cxnLst>
              <a:rect l="l" t="t" r="r" b="b"/>
              <a:pathLst>
                <a:path w="6004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Stress</a:t>
              </a:r>
            </a:p>
          </p:txBody>
        </p:sp>
        <p:sp>
          <p:nvSpPr>
            <p:cNvPr id="91" name="MainTopic"/>
            <p:cNvSpPr/>
            <p:nvPr/>
          </p:nvSpPr>
          <p:spPr>
            <a:xfrm>
              <a:off x="8244360" y="4466160"/>
              <a:ext cx="508320" cy="264240"/>
            </a:xfrm>
            <a:custGeom>
              <a:avLst/>
              <a:gdLst>
                <a:gd name="f0" fmla="val 0"/>
                <a:gd name="f1" fmla="val 577600"/>
                <a:gd name="f2" fmla="val 266000"/>
                <a:gd name="f3" fmla="val 30400"/>
                <a:gd name="f4" fmla="val 547200"/>
                <a:gd name="f5" fmla="val 567629"/>
                <a:gd name="f6" fmla="val 9971"/>
                <a:gd name="f7" fmla="val 235600"/>
                <a:gd name="f8" fmla="val 256029"/>
              </a:gdLst>
              <a:ahLst/>
              <a:cxnLst>
                <a:cxn ang="3cd4">
                  <a:pos x="hc" y="t"/>
                </a:cxn>
                <a:cxn ang="0">
                  <a:pos x="r" y="vc"/>
                </a:cxn>
                <a:cxn ang="cd4">
                  <a:pos x="hc" y="b"/>
                </a:cxn>
                <a:cxn ang="cd2">
                  <a:pos x="l" y="vc"/>
                </a:cxn>
              </a:cxnLst>
              <a:rect l="l" t="t" r="r" b="b"/>
              <a:pathLst>
                <a:path w="5776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Sleep</a:t>
              </a:r>
            </a:p>
          </p:txBody>
        </p:sp>
        <p:sp>
          <p:nvSpPr>
            <p:cNvPr id="92" name="MainTopic"/>
            <p:cNvSpPr/>
            <p:nvPr/>
          </p:nvSpPr>
          <p:spPr>
            <a:xfrm>
              <a:off x="8244360" y="4980240"/>
              <a:ext cx="1238039" cy="264240"/>
            </a:xfrm>
            <a:custGeom>
              <a:avLst/>
              <a:gdLst>
                <a:gd name="f0" fmla="val 0"/>
                <a:gd name="f1" fmla="val 1406000"/>
                <a:gd name="f2" fmla="val 266000"/>
                <a:gd name="f3" fmla="val 30400"/>
                <a:gd name="f4" fmla="val 1375600"/>
                <a:gd name="f5" fmla="val 1396029"/>
                <a:gd name="f6" fmla="val 9971"/>
                <a:gd name="f7" fmla="val 235600"/>
                <a:gd name="f8" fmla="val 256029"/>
              </a:gdLst>
              <a:ahLst/>
              <a:cxnLst>
                <a:cxn ang="3cd4">
                  <a:pos x="hc" y="t"/>
                </a:cxn>
                <a:cxn ang="0">
                  <a:pos x="r" y="vc"/>
                </a:cxn>
                <a:cxn ang="cd4">
                  <a:pos x="hc" y="b"/>
                </a:cxn>
                <a:cxn ang="cd2">
                  <a:pos x="l" y="vc"/>
                </a:cxn>
              </a:cxnLst>
              <a:rect l="l" t="t" r="r" b="b"/>
              <a:pathLst>
                <a:path w="14060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Environmental toxins</a:t>
              </a:r>
            </a:p>
          </p:txBody>
        </p:sp>
        <p:sp>
          <p:nvSpPr>
            <p:cNvPr id="93" name="MainTopic"/>
            <p:cNvSpPr/>
            <p:nvPr/>
          </p:nvSpPr>
          <p:spPr>
            <a:xfrm>
              <a:off x="5941800" y="3695760"/>
              <a:ext cx="455040" cy="264240"/>
            </a:xfrm>
            <a:custGeom>
              <a:avLst/>
              <a:gdLst>
                <a:gd name="f0" fmla="val 0"/>
                <a:gd name="f1" fmla="val 516800"/>
                <a:gd name="f2" fmla="val 266000"/>
                <a:gd name="f3" fmla="val 30400"/>
                <a:gd name="f4" fmla="val 486400"/>
                <a:gd name="f5" fmla="val 506829"/>
                <a:gd name="f6" fmla="val 9971"/>
                <a:gd name="f7" fmla="val 235600"/>
                <a:gd name="f8" fmla="val 256029"/>
              </a:gdLst>
              <a:ahLst/>
              <a:cxnLst>
                <a:cxn ang="3cd4">
                  <a:pos x="hc" y="t"/>
                </a:cxn>
                <a:cxn ang="0">
                  <a:pos x="r" y="vc"/>
                </a:cxn>
                <a:cxn ang="cd4">
                  <a:pos x="hc" y="b"/>
                </a:cxn>
                <a:cxn ang="cd2">
                  <a:pos x="l" y="vc"/>
                </a:cxn>
              </a:cxnLst>
              <a:rect l="l" t="t" r="r" b="b"/>
              <a:pathLst>
                <a:path w="516800" h="266000">
                  <a:moveTo>
                    <a:pt x="f3" y="f0"/>
                  </a:moveTo>
                  <a:lnTo>
                    <a:pt x="f4" y="f0"/>
                  </a:lnTo>
                  <a:cubicBezTo>
                    <a:pt x="f5" y="f0"/>
                    <a:pt x="f1" y="f6"/>
                    <a:pt x="f1" y="f3"/>
                  </a:cubicBezTo>
                  <a:lnTo>
                    <a:pt x="f1" y="f7"/>
                  </a:lnTo>
                  <a:cubicBezTo>
                    <a:pt x="f1" y="f8"/>
                    <a:pt x="f5" y="f2"/>
                    <a:pt x="f4" y="f2"/>
                  </a:cubicBezTo>
                  <a:lnTo>
                    <a:pt x="f3" y="f2"/>
                  </a:lnTo>
                  <a:cubicBezTo>
                    <a:pt x="f6" y="f2"/>
                    <a:pt x="f0" y="f8"/>
                    <a:pt x="f0" y="f7"/>
                  </a:cubicBezTo>
                  <a:lnTo>
                    <a:pt x="f0" y="f3"/>
                  </a:lnTo>
                  <a:cubicBezTo>
                    <a:pt x="f0" y="f6"/>
                    <a:pt x="f6" y="f0"/>
                    <a:pt x="f3" y="f0"/>
                  </a:cubicBezTo>
                  <a:close/>
                </a:path>
              </a:pathLst>
            </a:custGeom>
            <a:solidFill>
              <a:srgbClr val="000000"/>
            </a:solidFill>
            <a:ln w="7560">
              <a:solidFill>
                <a:srgbClr val="000000"/>
              </a:solidFill>
              <a:prstDash val="solid"/>
              <a:round/>
            </a:ln>
          </p:spPr>
          <p:txBody>
            <a:bodyPr wrap="none" lIns="0" tIns="0" rIns="0" bIns="22680" anchor="ctr" anchorCtr="0" compatLnSpc="0"/>
            <a:lstStyle/>
            <a:p>
              <a:pPr marL="0" marR="0" lvl="0" indent="0" algn="ctr" hangingPunct="0">
                <a:lnSpc>
                  <a:spcPct val="100000"/>
                </a:lnSpc>
                <a:spcBef>
                  <a:spcPts val="0"/>
                </a:spcBef>
                <a:spcAft>
                  <a:spcPts val="0"/>
                </a:spcAft>
                <a:buNone/>
                <a:tabLst/>
              </a:pPr>
              <a:r>
                <a:rPr lang="en-GB" sz="930" b="1" i="0" u="none" strike="noStrike" kern="1200" spc="0">
                  <a:ln>
                    <a:noFill/>
                  </a:ln>
                  <a:solidFill>
                    <a:srgbClr val="FFFFFF"/>
                  </a:solidFill>
                  <a:latin typeface="Calibri" pitchFamily="34"/>
                  <a:ea typeface="Microsoft YaHei" pitchFamily="2"/>
                  <a:cs typeface="Arial" pitchFamily="2"/>
                </a:rPr>
                <a:t>EMF</a:t>
              </a: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prs-novel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yt-coo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yt-dark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yt-darkblue_">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yt-darkblue__">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../../../../../Program%20Files%20(x86)/OpenOffice%204/share/template/en-GB/presnt/prs-novelty.otp</Template>
  <TotalTime>8</TotalTime>
  <Words>421</Words>
  <Application>Microsoft Office PowerPoint</Application>
  <PresentationFormat>On-screen Show (4:3)</PresentationFormat>
  <Paragraphs>127</Paragraphs>
  <Slides>9</Slides>
  <Notes>9</Notes>
  <HiddenSlides>0</HiddenSlides>
  <MMClips>0</MMClips>
  <ScaleCrop>false</ScaleCrop>
  <HeadingPairs>
    <vt:vector size="4" baseType="variant">
      <vt:variant>
        <vt:lpstr>Theme</vt:lpstr>
      </vt:variant>
      <vt:variant>
        <vt:i4>5</vt:i4>
      </vt:variant>
      <vt:variant>
        <vt:lpstr>Slide Titles</vt:lpstr>
      </vt:variant>
      <vt:variant>
        <vt:i4>9</vt:i4>
      </vt:variant>
    </vt:vector>
  </HeadingPairs>
  <TitlesOfParts>
    <vt:vector size="14" baseType="lpstr">
      <vt:lpstr>prs-novelty</vt:lpstr>
      <vt:lpstr>lyt-cool</vt:lpstr>
      <vt:lpstr>lyt-darkblue</vt:lpstr>
      <vt:lpstr>lyt-darkblue_</vt:lpstr>
      <vt:lpstr>lyt-darkblue__</vt:lpstr>
      <vt:lpstr>Lifestyling Kitchen</vt:lpstr>
      <vt:lpstr>PowerPoint Presentation</vt:lpstr>
      <vt:lpstr>PowerPoint Presentation</vt:lpstr>
      <vt:lpstr>PowerPoint Presentation</vt:lpstr>
      <vt:lpstr>PowerPoint Presentation</vt:lpstr>
      <vt:lpstr>Some examples of negative ill effects related to poor lifestyle and night shift work</vt:lpstr>
      <vt:lpstr> It’s not all confusion out there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a New Product</dc:title>
  <dc:creator>tom pratt</dc:creator>
  <dc:description>General introduction of a new product taking customer wishes into account</dc:description>
  <cp:lastModifiedBy>Moses, Jade</cp:lastModifiedBy>
  <cp:revision>4</cp:revision>
  <dcterms:created xsi:type="dcterms:W3CDTF">2019-10-26T14:42:46Z</dcterms:created>
  <dcterms:modified xsi:type="dcterms:W3CDTF">2019-11-05T16:02:43Z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0">
    <vt:lpwstr/>
  </property>
  <property fmtid="{D5CDD505-2E9C-101B-9397-08002B2CF9AE}" pid="3" name="Info 1">
    <vt:lpwstr/>
  </property>
  <property fmtid="{D5CDD505-2E9C-101B-9397-08002B2CF9AE}" pid="4" name="Info 2">
    <vt:lpwstr/>
  </property>
  <property fmtid="{D5CDD505-2E9C-101B-9397-08002B2CF9AE}" pid="5" name="Info 3">
    <vt:lpwstr/>
  </property>
</Properties>
</file>