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60541-5F42-4369-A7B1-46163AFC76BE}" type="datetimeFigureOut">
              <a:rPr lang="en-GB" smtClean="0"/>
              <a:t>07/11/2019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94583-E444-414A-8CBA-13F1641830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979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food we eat directly impacts our health.  A healthy diet reduces our risk of chronic diseases such as obesity, diabetes, high blood pressure and heart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94583-E444-414A-8CBA-13F16418305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5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According to public health England, Eastleigh experienced a significant decrease in the % of adults with excess weight in the last few years.  62.3% of adults in Eastleigh are deemed overweight or obese.  The 2017 data release showed we were at 67%</a:t>
            </a:r>
          </a:p>
          <a:p>
            <a:r>
              <a:rPr lang="en-GB" dirty="0"/>
              <a:t>Compared to our nearest statistical neighbours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94583-E444-414A-8CBA-13F16418305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18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Health and wellbeing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94583-E444-414A-8CBA-13F1641830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07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5715 Powerpoint presentation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0925"/>
            <a:ext cx="7772400" cy="14700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309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5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8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9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4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2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4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5715 Powerpoint presentation standard pag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0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C87E-5FC3-684D-997D-5D5E90A760DE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F9DC-C360-384B-92EF-D81882E61E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Eating in the Workplace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Ross McClean</a:t>
            </a:r>
          </a:p>
          <a:p>
            <a:r>
              <a:rPr lang="en-US" dirty="0"/>
              <a:t>Head of Health &amp; Wellbeing</a:t>
            </a:r>
          </a:p>
        </p:txBody>
      </p:sp>
    </p:spTree>
    <p:extLst>
      <p:ext uri="{BB962C8B-B14F-4D97-AF65-F5344CB8AC3E}">
        <p14:creationId xmlns:p14="http://schemas.microsoft.com/office/powerpoint/2010/main" val="3083536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Picture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AE5FA96-DF7A-4045-9E96-CED54FD1E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191726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86174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A8B4-B71C-47AD-9737-6C5DEB3E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Unhealthy Weight: Locally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1E4F9D-9F5A-42A8-89AC-705D3402A0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4109"/>
            <a:ext cx="8229600" cy="343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11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1A8C-8557-484D-812E-D0D0AF05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Adults meeting the 5-a-day recommendation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CB47-6961-41FC-8A11-14EF8B1D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625" y="3013075"/>
            <a:ext cx="7174571" cy="420093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CD83D0A2-B1AE-4522-B87F-4BA13815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" y="1417638"/>
            <a:ext cx="8584574" cy="44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3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CC76-D179-4589-B0A5-B32389C5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are we doing to address this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C7A66-AAF4-4C47-91F6-5CC42482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Partnership working with health bodies</a:t>
            </a:r>
          </a:p>
          <a:p>
            <a:r>
              <a:rPr lang="en-GB" dirty="0"/>
              <a:t>Communication campaigns</a:t>
            </a:r>
          </a:p>
          <a:p>
            <a:r>
              <a:rPr lang="en-GB" dirty="0"/>
              <a:t>Healthworks scheme</a:t>
            </a:r>
          </a:p>
          <a:p>
            <a:r>
              <a:rPr lang="en-GB" dirty="0"/>
              <a:t>Weight Watchers (WW) free programme</a:t>
            </a:r>
          </a:p>
        </p:txBody>
      </p:sp>
    </p:spTree>
    <p:extLst>
      <p:ext uri="{BB962C8B-B14F-4D97-AF65-F5344CB8AC3E}">
        <p14:creationId xmlns:p14="http://schemas.microsoft.com/office/powerpoint/2010/main" val="26588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44583-BEF3-4207-B907-D75119A6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can we do to help local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35BA-4156-47FD-B3EA-C27C51905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 with Public Health to advise on healthy food offers in the workplace</a:t>
            </a:r>
          </a:p>
          <a:p>
            <a:r>
              <a:rPr lang="en-GB" dirty="0"/>
              <a:t>Develop a holistic workplace programme which could include:</a:t>
            </a:r>
          </a:p>
          <a:p>
            <a:pPr lvl="2"/>
            <a:r>
              <a:rPr lang="en-GB" dirty="0"/>
              <a:t>Healthy eating advice</a:t>
            </a:r>
          </a:p>
          <a:p>
            <a:pPr lvl="2"/>
            <a:r>
              <a:rPr lang="en-GB" dirty="0"/>
              <a:t>Individual health checks and goal setting</a:t>
            </a:r>
          </a:p>
          <a:p>
            <a:pPr lvl="2"/>
            <a:r>
              <a:rPr lang="en-GB" dirty="0"/>
              <a:t>Physical activity programme</a:t>
            </a:r>
          </a:p>
          <a:p>
            <a:pPr lvl="2"/>
            <a:r>
              <a:rPr lang="en-GB" dirty="0"/>
              <a:t>Develop wellbeing policy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196990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383B-1088-4160-8B97-8B454AFA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8C02-DD86-40B4-852D-290AB9F69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6149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194</Words>
  <Application>Microsoft Office PowerPoint</Application>
  <PresentationFormat>On-screen Show (4:3)</PresentationFormat>
  <Paragraphs>28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Healthy Eating in the Workplace</vt:lpstr>
      <vt:lpstr>National Picture</vt:lpstr>
      <vt:lpstr>Unhealthy Weight: Locally</vt:lpstr>
      <vt:lpstr>Adults meeting the 5-a-day recommendation </vt:lpstr>
      <vt:lpstr>What are we doing to address this issue?</vt:lpstr>
      <vt:lpstr>What can we do to help local business </vt:lpstr>
      <vt:lpstr>Thank you for listening</vt:lpstr>
    </vt:vector>
  </TitlesOfParts>
  <Company>EBC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Dale</dc:creator>
  <cp:lastModifiedBy>McClean, Ross</cp:lastModifiedBy>
  <cp:revision>15</cp:revision>
  <dcterms:created xsi:type="dcterms:W3CDTF">2018-04-19T12:56:30Z</dcterms:created>
  <dcterms:modified xsi:type="dcterms:W3CDTF">2019-11-07T07:59:45Z</dcterms:modified>
</cp:coreProperties>
</file>