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56" r:id="rId5"/>
    <p:sldId id="311" r:id="rId6"/>
    <p:sldId id="31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05A23-A2B8-49DE-843E-95427F8C9E05}" v="31" dt="2019-11-05T10:22:31.771"/>
    <p1510:client id="{93F558C3-F5D7-41A9-A199-E526CF84BA4A}" v="26" dt="2019-11-06T07:36:45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5087" autoAdjust="0"/>
  </p:normalViewPr>
  <p:slideViewPr>
    <p:cSldViewPr snapToGrid="0">
      <p:cViewPr varScale="1">
        <p:scale>
          <a:sx n="81" d="100"/>
          <a:sy n="81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E40DB-D25D-4FD2-A538-978A0CC91493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7124F-A8A4-4D46-9080-EA67B3ACC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9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9E13-EAFD-4F2A-BEAB-A8EAC5BF38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0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09E13-EAFD-4F2A-BEAB-A8EAC5BF38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8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5729-9E2C-4D6F-8BE6-3F6A00FAE5C6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578E-A57C-4247-81AF-C0B39F879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>
            <a:extLst>
              <a:ext uri="{FF2B5EF4-FFF2-40B4-BE49-F238E27FC236}">
                <a16:creationId xmlns:a16="http://schemas.microsoft.com/office/drawing/2014/main" id="{006D02F0-76F6-41A2-97A0-F9BBA050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14" y="346167"/>
            <a:ext cx="2083286" cy="15889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CC0C07-F4AF-465F-B6AF-24CE7013CE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05" y="150314"/>
            <a:ext cx="2466840" cy="1878894"/>
          </a:xfrm>
          <a:prstGeom prst="rect">
            <a:avLst/>
          </a:prstGeom>
        </p:spPr>
      </p:pic>
      <p:pic>
        <p:nvPicPr>
          <p:cNvPr id="84" name="Picture 2" descr="F:\Personal\My Pictures\HCClogo GIF colour on white background_(HF000005188734).gif">
            <a:extLst>
              <a:ext uri="{FF2B5EF4-FFF2-40B4-BE49-F238E27FC236}">
                <a16:creationId xmlns:a16="http://schemas.microsoft.com/office/drawing/2014/main" id="{404BBAA0-6863-48A9-8428-0F0A9226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106" y="687048"/>
            <a:ext cx="3286884" cy="863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18">
            <a:extLst>
              <a:ext uri="{FF2B5EF4-FFF2-40B4-BE49-F238E27FC236}">
                <a16:creationId xmlns:a16="http://schemas.microsoft.com/office/drawing/2014/main" id="{681F50C8-BC19-416F-8FB3-5D6D18F31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" b="-3"/>
          <a:stretch/>
        </p:blipFill>
        <p:spPr bwMode="auto">
          <a:xfrm>
            <a:off x="748213" y="2417454"/>
            <a:ext cx="2604120" cy="20042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image016">
            <a:extLst>
              <a:ext uri="{FF2B5EF4-FFF2-40B4-BE49-F238E27FC236}">
                <a16:creationId xmlns:a16="http://schemas.microsoft.com/office/drawing/2014/main" id="{57B3C88C-2A65-49A5-9384-AF9DEE7FC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r="2" b="3836"/>
          <a:stretch/>
        </p:blipFill>
        <p:spPr bwMode="auto">
          <a:xfrm>
            <a:off x="583837" y="4821443"/>
            <a:ext cx="2768486" cy="1885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9" name="Rectangle 136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DF443-51E6-484A-A2D8-985C77B48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06" y="3638795"/>
            <a:ext cx="3491838" cy="236529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Linda Kennedy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Head of Commercial Operations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Hampshire County Council Catering Services (HC3S)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40" name="Straight Connector 138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Straight Connector 140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Straight Connector 142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Straight Connector 144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image019">
            <a:extLst>
              <a:ext uri="{FF2B5EF4-FFF2-40B4-BE49-F238E27FC236}">
                <a16:creationId xmlns:a16="http://schemas.microsoft.com/office/drawing/2014/main" id="{3D832878-B662-40CA-8F5F-5898C7891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 r="3" b="22897"/>
          <a:stretch/>
        </p:blipFill>
        <p:spPr bwMode="auto">
          <a:xfrm>
            <a:off x="4449829" y="3401827"/>
            <a:ext cx="3179408" cy="2344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44" name="Straight Connector 14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0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04" y="0"/>
            <a:ext cx="2390796" cy="1132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0" y="2055311"/>
            <a:ext cx="56051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funding business unit within HCC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catering services to over 490 schools in Hampshire, Dorset and Wiltshire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catering services to several visitor attractions and business sites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1"/>
          <a:stretch/>
        </p:blipFill>
        <p:spPr>
          <a:xfrm>
            <a:off x="0" y="0"/>
            <a:ext cx="625508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04" y="41223"/>
            <a:ext cx="2390796" cy="1132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10039" y="621222"/>
            <a:ext cx="9529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Values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to working with customers to promote healthier eating and wellbeing in the workplace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house work place initiative,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Zest for Life,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availability of healthier foods and beverages, making it easier to choose and maintain a healthier diet while at work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of dishes prepared and cooked on site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traceability and provenance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local, fresh, seasonal ingredients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ethically produced and scoured products</a:t>
            </a:r>
          </a:p>
        </p:txBody>
      </p:sp>
      <p:pic>
        <p:nvPicPr>
          <p:cNvPr id="7" name="Content Placeholder 3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F292E85F-473B-4126-BCAE-FA735490B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17" y="4871587"/>
            <a:ext cx="904875" cy="1898962"/>
          </a:xfrm>
          <a:prstGeom prst="rect">
            <a:avLst/>
          </a:prstGeom>
        </p:spPr>
      </p:pic>
      <p:pic>
        <p:nvPicPr>
          <p:cNvPr id="8" name="Picture 7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8D16BF20-CA95-4318-9FA4-268003A15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38" y="4871587"/>
            <a:ext cx="904875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CA764-CBC6-401F-94BD-E98F40855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5668124"/>
            <a:ext cx="1022411" cy="1102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C5DBE1-D07B-4EED-9C1F-A694959FC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22" y="5394841"/>
            <a:ext cx="1146423" cy="137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557175-8A90-45C3-9AA6-A87DD85DF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16" y="5579924"/>
            <a:ext cx="1238250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E05046-EAFF-486E-A036-867EE5B1296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7278" y="2321288"/>
            <a:ext cx="6948540" cy="2124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3D892A20BAB4EBA9E01555F4763EF" ma:contentTypeVersion="11" ma:contentTypeDescription="Create a new document." ma:contentTypeScope="" ma:versionID="f4c9ac2481cd1894b7c1193245609801">
  <xsd:schema xmlns:xsd="http://www.w3.org/2001/XMLSchema" xmlns:xs="http://www.w3.org/2001/XMLSchema" xmlns:p="http://schemas.microsoft.com/office/2006/metadata/properties" xmlns:ns3="96e8d6c7-ed8f-47d6-aace-01af26ad2398" xmlns:ns4="c1bf0d93-4e51-4f35-9e30-915a58d34603" targetNamespace="http://schemas.microsoft.com/office/2006/metadata/properties" ma:root="true" ma:fieldsID="ae432244e37847d5fca5dceb924dca4e" ns3:_="" ns4:_="">
    <xsd:import namespace="96e8d6c7-ed8f-47d6-aace-01af26ad2398"/>
    <xsd:import namespace="c1bf0d93-4e51-4f35-9e30-915a58d346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8d6c7-ed8f-47d6-aace-01af26ad2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f0d93-4e51-4f35-9e30-915a58d3460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CBA9B-A0C5-4E6A-AFBA-CC3B6CE89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8d6c7-ed8f-47d6-aace-01af26ad2398"/>
    <ds:schemaRef ds:uri="c1bf0d93-4e51-4f35-9e30-915a58d34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B0AFFF-D2CD-4E34-9D17-D8C78A81BC13}">
  <ds:schemaRefs>
    <ds:schemaRef ds:uri="http://purl.org/dc/terms/"/>
    <ds:schemaRef ds:uri="http://www.w3.org/XML/1998/namespace"/>
    <ds:schemaRef ds:uri="c1bf0d93-4e51-4f35-9e30-915a58d3460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96e8d6c7-ed8f-47d6-aace-01af26ad2398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D9FA9F-20DA-445E-9820-B77A45BB37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112</Words>
  <Application>Microsoft Office PowerPoint</Application>
  <PresentationFormat>Widescreen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Lucida Handwriting</vt:lpstr>
      <vt:lpstr>Office Theme</vt:lpstr>
      <vt:lpstr>Linda Kennedy Head of Commercial Operations Hampshire County Council Catering Services (HC3S)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Linda Kennedy Head of Commercial Operations </dc:title>
  <dc:creator>Kennedy, Linda</dc:creator>
  <cp:lastModifiedBy>Kennedy, Linda</cp:lastModifiedBy>
  <cp:revision>3</cp:revision>
  <dcterms:created xsi:type="dcterms:W3CDTF">2019-11-05T09:25:22Z</dcterms:created>
  <dcterms:modified xsi:type="dcterms:W3CDTF">2019-11-06T09:12:50Z</dcterms:modified>
</cp:coreProperties>
</file>