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8" r:id="rId2"/>
    <p:sldId id="269" r:id="rId3"/>
    <p:sldId id="276" r:id="rId4"/>
    <p:sldId id="27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739" autoAdjust="0"/>
  </p:normalViewPr>
  <p:slideViewPr>
    <p:cSldViewPr>
      <p:cViewPr varScale="1">
        <p:scale>
          <a:sx n="33" d="100"/>
          <a:sy n="33" d="100"/>
        </p:scale>
        <p:origin x="-499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9991B-CF7B-4750-ADA5-0D562E1E4570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4A754-3229-4CC3-8F9E-C662F0AA9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479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FEFFA7-FE86-4157-A2EB-CE121DE9E791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6949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FEFFA7-FE86-4157-A2EB-CE121DE9E791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66949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FEFFA7-FE86-4157-A2EB-CE121DE9E791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66949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FEFFA7-FE86-4157-A2EB-CE121DE9E791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6949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183" r="39999"/>
          <a:stretch>
            <a:fillRect/>
          </a:stretch>
        </p:blipFill>
        <p:spPr bwMode="auto">
          <a:xfrm>
            <a:off x="0" y="0"/>
            <a:ext cx="9144000" cy="71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C9D3-FA40-4F91-8C83-B1CA8E42975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8D3FB-5CB3-4E3D-ABD7-B35C41A70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2" b="15659"/>
          <a:stretch>
            <a:fillRect/>
          </a:stretch>
        </p:blipFill>
        <p:spPr bwMode="auto">
          <a:xfrm>
            <a:off x="7002056" y="36446"/>
            <a:ext cx="2112550" cy="63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320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C9D3-FA40-4F91-8C83-B1CA8E42975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8D3FB-5CB3-4E3D-ABD7-B35C41A70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241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C9D3-FA40-4F91-8C83-B1CA8E42975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8D3FB-5CB3-4E3D-ABD7-B35C41A70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36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C9D3-FA40-4F91-8C83-B1CA8E42975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8D3FB-5CB3-4E3D-ABD7-B35C41A70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564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C9D3-FA40-4F91-8C83-B1CA8E42975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8D3FB-5CB3-4E3D-ABD7-B35C41A70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87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C9D3-FA40-4F91-8C83-B1CA8E42975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8D3FB-5CB3-4E3D-ABD7-B35C41A70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372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C9D3-FA40-4F91-8C83-B1CA8E42975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8D3FB-5CB3-4E3D-ABD7-B35C41A70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38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C9D3-FA40-4F91-8C83-B1CA8E42975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8D3FB-5CB3-4E3D-ABD7-B35C41A70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79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C9D3-FA40-4F91-8C83-B1CA8E42975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8D3FB-5CB3-4E3D-ABD7-B35C41A70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75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C9D3-FA40-4F91-8C83-B1CA8E42975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8D3FB-5CB3-4E3D-ABD7-B35C41A70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647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C9D3-FA40-4F91-8C83-B1CA8E42975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8D3FB-5CB3-4E3D-ABD7-B35C41A70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131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CC9D3-FA40-4F91-8C83-B1CA8E42975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8D3FB-5CB3-4E3D-ABD7-B35C41A70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38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836" y="1988840"/>
            <a:ext cx="90259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Paul Naylor </a:t>
            </a:r>
          </a:p>
          <a:p>
            <a:pPr algn="ctr"/>
            <a:r>
              <a:rPr lang="en-GB" sz="4800" b="1" dirty="0" smtClean="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Head of Direct Services </a:t>
            </a:r>
          </a:p>
          <a:p>
            <a:pPr algn="ctr"/>
            <a:r>
              <a:rPr lang="en-GB" sz="4800" b="1" dirty="0" smtClean="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Eastleigh Borough Council</a:t>
            </a:r>
            <a:endParaRPr lang="en-GB" sz="4800" b="1" dirty="0">
              <a:solidFill>
                <a:schemeClr val="tx2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138418"/>
            <a:ext cx="65746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prstClr val="white"/>
                </a:solidFill>
                <a:ea typeface="Arial Unicode MS" pitchFamily="34" charset="-128"/>
                <a:cs typeface="Arial Unicode MS" pitchFamily="34" charset="-128"/>
              </a:rPr>
              <a:t>Eastleigh Borough Council – Direct Services</a:t>
            </a:r>
            <a:endParaRPr lang="en-GB" sz="2800" b="1" dirty="0">
              <a:solidFill>
                <a:prstClr val="white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315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55576" y="1196752"/>
            <a:ext cx="74888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4BACC6">
                    <a:lumMod val="50000"/>
                  </a:srgbClr>
                </a:solidFill>
              </a:rPr>
              <a:t>Commercial Waste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b="1" dirty="0" smtClean="0">
                <a:solidFill>
                  <a:srgbClr val="4BACC6">
                    <a:lumMod val="50000"/>
                  </a:srgbClr>
                </a:solidFill>
              </a:rPr>
              <a:t>705 Customers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b="1" dirty="0" smtClean="0">
                <a:solidFill>
                  <a:srgbClr val="4BACC6">
                    <a:lumMod val="50000"/>
                  </a:srgbClr>
                </a:solidFill>
              </a:rPr>
              <a:t>192 Recycling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b="1" dirty="0" smtClean="0">
                <a:solidFill>
                  <a:srgbClr val="4BACC6">
                    <a:lumMod val="50000"/>
                  </a:srgbClr>
                </a:solidFill>
              </a:rPr>
              <a:t>Annual turnover £800k</a:t>
            </a:r>
          </a:p>
          <a:p>
            <a:endParaRPr lang="en-GB" sz="3200" b="1" dirty="0" smtClean="0">
              <a:solidFill>
                <a:srgbClr val="4BACC6">
                  <a:lumMod val="50000"/>
                </a:srgb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b="1" dirty="0" smtClean="0">
              <a:solidFill>
                <a:srgbClr val="4BACC6">
                  <a:lumMod val="50000"/>
                </a:srgbClr>
              </a:solidFill>
            </a:endParaRPr>
          </a:p>
          <a:p>
            <a:endParaRPr lang="en-GB" sz="2400" dirty="0">
              <a:solidFill>
                <a:srgbClr val="4BACC6">
                  <a:lumMod val="50000"/>
                </a:srgbClr>
              </a:solidFill>
            </a:endParaRPr>
          </a:p>
          <a:p>
            <a:endParaRPr lang="en-GB" sz="2400" dirty="0">
              <a:solidFill>
                <a:srgbClr val="4BACC6">
                  <a:lumMod val="50000"/>
                </a:srgb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138418"/>
            <a:ext cx="65746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prstClr val="white"/>
                </a:solidFill>
                <a:ea typeface="Arial Unicode MS" pitchFamily="34" charset="-128"/>
                <a:cs typeface="Arial Unicode MS" pitchFamily="34" charset="-128"/>
              </a:rPr>
              <a:t>Eastleigh Borough Council – Direct Services</a:t>
            </a:r>
            <a:endParaRPr lang="en-GB" sz="2800" b="1" dirty="0">
              <a:solidFill>
                <a:prstClr val="white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941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55576" y="1196752"/>
            <a:ext cx="74888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tx2"/>
                </a:solidFill>
              </a:rPr>
              <a:t>Recycling Commercial Food Waste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b="1" dirty="0" smtClean="0">
                <a:solidFill>
                  <a:schemeClr val="tx2"/>
                </a:solidFill>
              </a:rPr>
              <a:t>April 2020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b="1" dirty="0" smtClean="0">
                <a:solidFill>
                  <a:schemeClr val="tx2"/>
                </a:solidFill>
              </a:rPr>
              <a:t>Daily </a:t>
            </a:r>
            <a:r>
              <a:rPr lang="en-GB" sz="3200" b="1" dirty="0" smtClean="0">
                <a:solidFill>
                  <a:schemeClr val="tx2"/>
                </a:solidFill>
              </a:rPr>
              <a:t>Collection</a:t>
            </a:r>
            <a:endParaRPr lang="en-GB" sz="3200" b="1" dirty="0" smtClean="0">
              <a:solidFill>
                <a:schemeClr val="tx2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b="1" dirty="0" smtClean="0">
                <a:solidFill>
                  <a:schemeClr val="tx2"/>
                </a:solidFill>
              </a:rPr>
              <a:t>Storage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b="1" dirty="0" smtClean="0">
                <a:solidFill>
                  <a:schemeClr val="tx2"/>
                </a:solidFill>
              </a:rPr>
              <a:t>Containers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b="1" dirty="0" smtClean="0">
                <a:solidFill>
                  <a:schemeClr val="tx2"/>
                </a:solidFill>
              </a:rPr>
              <a:t>Charging Method</a:t>
            </a:r>
          </a:p>
          <a:p>
            <a:endParaRPr lang="en-GB" sz="3200" b="1" dirty="0" smtClean="0">
              <a:solidFill>
                <a:schemeClr val="tx2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b="1" dirty="0" smtClean="0">
              <a:solidFill>
                <a:schemeClr val="tx2"/>
              </a:solidFill>
            </a:endParaRPr>
          </a:p>
          <a:p>
            <a:pPr algn="ctr"/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138418"/>
            <a:ext cx="65746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prstClr val="white"/>
                </a:solidFill>
                <a:ea typeface="Arial Unicode MS" pitchFamily="34" charset="-128"/>
                <a:cs typeface="Arial Unicode MS" pitchFamily="34" charset="-128"/>
              </a:rPr>
              <a:t>Eastleigh Borough Council – Direct Services</a:t>
            </a:r>
            <a:endParaRPr lang="en-GB" sz="2800" b="1" dirty="0">
              <a:solidFill>
                <a:prstClr val="white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157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55576" y="1196752"/>
            <a:ext cx="748883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4BACC6">
                    <a:lumMod val="50000"/>
                  </a:srgbClr>
                </a:solidFill>
              </a:rPr>
              <a:t>Contact Details</a:t>
            </a:r>
          </a:p>
          <a:p>
            <a:pPr algn="ctr"/>
            <a:endParaRPr lang="en-GB" sz="4400" b="1" dirty="0" smtClean="0">
              <a:solidFill>
                <a:srgbClr val="4BACC6">
                  <a:lumMod val="50000"/>
                </a:srgbClr>
              </a:solidFill>
            </a:endParaRPr>
          </a:p>
          <a:p>
            <a:pPr algn="ctr"/>
            <a:endParaRPr lang="en-GB" sz="4400" b="1" dirty="0">
              <a:solidFill>
                <a:srgbClr val="4BACC6">
                  <a:lumMod val="50000"/>
                </a:srgbClr>
              </a:solidFill>
            </a:endParaRPr>
          </a:p>
          <a:p>
            <a:pPr algn="ctr"/>
            <a:r>
              <a:rPr lang="en-GB" sz="4400" b="1" dirty="0" smtClean="0">
                <a:solidFill>
                  <a:srgbClr val="4BACC6">
                    <a:lumMod val="50000"/>
                  </a:srgbClr>
                </a:solidFill>
              </a:rPr>
              <a:t>Paul Heelas</a:t>
            </a:r>
          </a:p>
          <a:p>
            <a:pPr algn="ctr"/>
            <a:r>
              <a:rPr lang="en-GB" sz="4400" b="1" dirty="0" smtClean="0">
                <a:solidFill>
                  <a:srgbClr val="4BACC6">
                    <a:lumMod val="50000"/>
                  </a:srgbClr>
                </a:solidFill>
              </a:rPr>
              <a:t>Business Development</a:t>
            </a:r>
          </a:p>
          <a:p>
            <a:pPr algn="ctr"/>
            <a:r>
              <a:rPr lang="en-GB" sz="4400" b="1" smtClean="0">
                <a:solidFill>
                  <a:srgbClr val="4BACC6">
                    <a:lumMod val="50000"/>
                  </a:srgbClr>
                </a:solidFill>
              </a:rPr>
              <a:t>02380688129</a:t>
            </a:r>
            <a:endParaRPr lang="en-GB" sz="4400" b="1" dirty="0" smtClean="0">
              <a:solidFill>
                <a:srgbClr val="4BACC6">
                  <a:lumMod val="50000"/>
                </a:srgbClr>
              </a:solidFill>
            </a:endParaRPr>
          </a:p>
          <a:p>
            <a:pPr algn="ctr"/>
            <a:endParaRPr lang="en-GB" sz="4400" b="1" dirty="0">
              <a:solidFill>
                <a:srgbClr val="4BACC6">
                  <a:lumMod val="50000"/>
                </a:srgb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rgbClr val="4BACC6">
                  <a:lumMod val="50000"/>
                </a:srgb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138418"/>
            <a:ext cx="65746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prstClr val="white"/>
                </a:solidFill>
                <a:ea typeface="Arial Unicode MS" pitchFamily="34" charset="-128"/>
                <a:cs typeface="Arial Unicode MS" pitchFamily="34" charset="-128"/>
              </a:rPr>
              <a:t>Eastleigh Borough Council – Direct Services</a:t>
            </a:r>
            <a:endParaRPr lang="en-GB" sz="2800" b="1" dirty="0">
              <a:solidFill>
                <a:prstClr val="white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566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66</Words>
  <Application>Microsoft Office PowerPoint</Application>
  <PresentationFormat>On-screen Show (4:3)</PresentationFormat>
  <Paragraphs>30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Company>Eastleigh Borough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Jones, Fiona</dc:creator>
  <cp:lastModifiedBy>Kendall, Andrew</cp:lastModifiedBy>
  <cp:revision>85</cp:revision>
  <dcterms:created xsi:type="dcterms:W3CDTF">2017-03-02T08:27:47Z</dcterms:created>
  <dcterms:modified xsi:type="dcterms:W3CDTF">2019-11-06T15:40:13Z</dcterms:modified>
</cp:coreProperties>
</file>