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45715 Powerpoint presentation-0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60925"/>
            <a:ext cx="7772400" cy="1470025"/>
          </a:xfr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3095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34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BC87E-5FC3-684D-997D-5D5E90A760DE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DF9DC-C360-384B-92EF-D81882E61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56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45715 Powerpoint presentation standard page-0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BC87E-5FC3-684D-997D-5D5E90A760DE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DF9DC-C360-384B-92EF-D81882E61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86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BC87E-5FC3-684D-997D-5D5E90A760DE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DF9DC-C360-384B-92EF-D81882E61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3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45715 Powerpoint presentation standard page-0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BC87E-5FC3-684D-997D-5D5E90A760DE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DF9DC-C360-384B-92EF-D81882E61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492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45715 Powerpoint presentation standard page-0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BC87E-5FC3-684D-997D-5D5E90A760DE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DF9DC-C360-384B-92EF-D81882E61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44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45715 Powerpoint presentation standard page-0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BC87E-5FC3-684D-997D-5D5E90A760DE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DF9DC-C360-384B-92EF-D81882E61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220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45715 Powerpoint presentation standard page-0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BC87E-5FC3-684D-997D-5D5E90A760DE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DF9DC-C360-384B-92EF-D81882E61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44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45715 Powerpoint presentation standard page-0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BC87E-5FC3-684D-997D-5D5E90A760DE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DF9DC-C360-384B-92EF-D81882E61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109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BC87E-5FC3-684D-997D-5D5E90A760DE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DF9DC-C360-384B-92EF-D81882E61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199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EBC87E-5FC3-684D-997D-5D5E90A760DE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ADF9DC-C360-384B-92EF-D81882E61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99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Air Quality Action Plan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Eastleigh</a:t>
            </a:r>
            <a:r>
              <a:rPr lang="en-US" dirty="0" smtClean="0"/>
              <a:t> Business Breakfast</a:t>
            </a:r>
          </a:p>
          <a:p>
            <a:r>
              <a:rPr lang="en-US" dirty="0" smtClean="0"/>
              <a:t>7</a:t>
            </a:r>
            <a:r>
              <a:rPr lang="en-US" baseline="30000" dirty="0" smtClean="0"/>
              <a:t>th</a:t>
            </a:r>
            <a:r>
              <a:rPr lang="en-US" dirty="0" smtClean="0"/>
              <a:t> November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53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208" y="1123341"/>
            <a:ext cx="1988820" cy="265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75675" y="867184"/>
            <a:ext cx="2678288" cy="4678583"/>
            <a:chOff x="2915816" y="885824"/>
            <a:chExt cx="3389734" cy="5921376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173" t="21444" r="10033" b="9483"/>
            <a:stretch/>
          </p:blipFill>
          <p:spPr bwMode="auto">
            <a:xfrm>
              <a:off x="2915816" y="885824"/>
              <a:ext cx="3389734" cy="592137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2987824" y="1268760"/>
              <a:ext cx="1622859" cy="1622859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val 7"/>
            <p:cNvSpPr/>
            <p:nvPr/>
          </p:nvSpPr>
          <p:spPr>
            <a:xfrm>
              <a:off x="4610683" y="4653136"/>
              <a:ext cx="753405" cy="75340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/>
            <p:cNvSpPr/>
            <p:nvPr/>
          </p:nvSpPr>
          <p:spPr>
            <a:xfrm>
              <a:off x="5397490" y="3846445"/>
              <a:ext cx="576064" cy="57606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385" y="1123341"/>
            <a:ext cx="1988820" cy="265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57128"/>
            <a:ext cx="8229600" cy="810056"/>
          </a:xfrm>
        </p:spPr>
        <p:txBody>
          <a:bodyPr>
            <a:normAutofit/>
          </a:bodyPr>
          <a:lstStyle/>
          <a:p>
            <a:r>
              <a:rPr lang="en-GB" sz="3600" dirty="0" smtClean="0"/>
              <a:t>Air Quality Monitoring</a:t>
            </a:r>
            <a:endParaRPr lang="en-GB" sz="36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2825976" y="1887892"/>
            <a:ext cx="6318023" cy="3657875"/>
            <a:chOff x="2825976" y="1887892"/>
            <a:chExt cx="6318023" cy="3657875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5976" y="1887892"/>
              <a:ext cx="6318023" cy="3657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7859484" y="2079889"/>
              <a:ext cx="1153885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tx2"/>
                  </a:solidFill>
                </a:rPr>
                <a:t>Weekday</a:t>
              </a:r>
              <a:endParaRPr lang="en-GB" dirty="0">
                <a:solidFill>
                  <a:schemeClr val="tx2"/>
                </a:solidFill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V="1">
              <a:off x="4869180" y="2506980"/>
              <a:ext cx="0" cy="233172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5751671" y="3312319"/>
              <a:ext cx="0" cy="152638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2825977" y="1887892"/>
            <a:ext cx="6318023" cy="3658669"/>
            <a:chOff x="2825977" y="1887892"/>
            <a:chExt cx="6318023" cy="3658669"/>
          </a:xfrm>
        </p:grpSpPr>
        <p:grpSp>
          <p:nvGrpSpPr>
            <p:cNvPr id="20" name="Group 19"/>
            <p:cNvGrpSpPr/>
            <p:nvPr/>
          </p:nvGrpSpPr>
          <p:grpSpPr>
            <a:xfrm>
              <a:off x="2825977" y="1887892"/>
              <a:ext cx="6318023" cy="3658669"/>
              <a:chOff x="2825976" y="1887892"/>
              <a:chExt cx="6318023" cy="3658669"/>
            </a:xfrm>
          </p:grpSpPr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25976" y="1887892"/>
                <a:ext cx="6318023" cy="36586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6455229" y="4254416"/>
                <a:ext cx="1099458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>
                    <a:solidFill>
                      <a:schemeClr val="accent2"/>
                    </a:solidFill>
                  </a:rPr>
                  <a:t>Saturday</a:t>
                </a:r>
                <a:endParaRPr lang="en-GB" dirty="0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7859484" y="2079889"/>
              <a:ext cx="1153885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tx2"/>
                  </a:solidFill>
                </a:rPr>
                <a:t>Weekday</a:t>
              </a:r>
              <a:endParaRPr lang="en-GB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174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743771" y="4781922"/>
            <a:ext cx="4082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/>
              <a:t>Government Clean Air Strategy 2019</a:t>
            </a:r>
            <a:endParaRPr lang="en-GB" i="1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57128"/>
            <a:ext cx="8229600" cy="810056"/>
          </a:xfrm>
        </p:spPr>
        <p:txBody>
          <a:bodyPr>
            <a:normAutofit/>
          </a:bodyPr>
          <a:lstStyle/>
          <a:p>
            <a:r>
              <a:rPr lang="en-GB" sz="3600" dirty="0" smtClean="0"/>
              <a:t>Pollution Sources</a:t>
            </a:r>
            <a:endParaRPr lang="en-GB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7" t="26445" r="45773" b="30353"/>
          <a:stretch/>
        </p:blipFill>
        <p:spPr bwMode="auto">
          <a:xfrm>
            <a:off x="558214" y="1078468"/>
            <a:ext cx="8267700" cy="3703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939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39" t="14316" r="49616" b="4834"/>
          <a:stretch/>
        </p:blipFill>
        <p:spPr bwMode="auto">
          <a:xfrm>
            <a:off x="576941" y="790303"/>
            <a:ext cx="2603715" cy="36575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0" t="14338" r="43926" b="4667"/>
          <a:stretch/>
        </p:blipFill>
        <p:spPr bwMode="auto">
          <a:xfrm>
            <a:off x="3393673" y="785489"/>
            <a:ext cx="5206041" cy="3662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76941" y="4754653"/>
            <a:ext cx="3472543" cy="731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/>
              <a:t>Reducing vehicle emissions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57128"/>
            <a:ext cx="8229600" cy="810056"/>
          </a:xfrm>
        </p:spPr>
        <p:txBody>
          <a:bodyPr>
            <a:normAutofit/>
          </a:bodyPr>
          <a:lstStyle/>
          <a:p>
            <a:r>
              <a:rPr lang="en-GB" sz="3600" dirty="0" smtClean="0"/>
              <a:t>Air Quality Action Plan</a:t>
            </a:r>
            <a:endParaRPr lang="en-GB" sz="36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127171" y="4743769"/>
            <a:ext cx="3472543" cy="8425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/>
              <a:t>Encouraging other methods of travel</a:t>
            </a:r>
          </a:p>
        </p:txBody>
      </p:sp>
    </p:spTree>
    <p:extLst>
      <p:ext uri="{BB962C8B-B14F-4D97-AF65-F5344CB8AC3E}">
        <p14:creationId xmlns:p14="http://schemas.microsoft.com/office/powerpoint/2010/main" val="355170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57128"/>
            <a:ext cx="8229600" cy="810056"/>
          </a:xfrm>
        </p:spPr>
        <p:txBody>
          <a:bodyPr>
            <a:normAutofit/>
          </a:bodyPr>
          <a:lstStyle/>
          <a:p>
            <a:r>
              <a:rPr lang="en-GB" sz="3600" dirty="0" smtClean="0"/>
              <a:t>Business Action</a:t>
            </a:r>
            <a:endParaRPr lang="en-GB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6074229" y="1380755"/>
            <a:ext cx="306977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sz="2400" dirty="0" smtClean="0"/>
              <a:t>Employees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sz="2400" dirty="0" smtClean="0"/>
              <a:t>Customers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sz="2400" dirty="0" smtClean="0"/>
              <a:t>Deliveries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sz="2400" dirty="0" smtClean="0"/>
              <a:t>Fleets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8" t="16391" r="46955" b="8444"/>
          <a:stretch/>
        </p:blipFill>
        <p:spPr bwMode="auto">
          <a:xfrm>
            <a:off x="231852" y="867184"/>
            <a:ext cx="5198791" cy="46519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99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41</Words>
  <Application>Microsoft Office PowerPoint</Application>
  <PresentationFormat>On-screen Show (4:3)</PresentationFormat>
  <Paragraphs>17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Air Quality Action Plan</vt:lpstr>
      <vt:lpstr>Air Quality Monitoring</vt:lpstr>
      <vt:lpstr>Pollution Sources</vt:lpstr>
      <vt:lpstr>Air Quality Action Plan</vt:lpstr>
      <vt:lpstr>Business Action</vt:lpstr>
    </vt:vector>
  </TitlesOfParts>
  <Company>EBC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Dale</dc:creator>
  <cp:lastModifiedBy>Windows User</cp:lastModifiedBy>
  <cp:revision>15</cp:revision>
  <dcterms:created xsi:type="dcterms:W3CDTF">2018-04-19T12:56:30Z</dcterms:created>
  <dcterms:modified xsi:type="dcterms:W3CDTF">2019-11-06T12:11:32Z</dcterms:modified>
</cp:coreProperties>
</file>